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8.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9.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0.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1.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2.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3.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14.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theme/theme15.xml" ContentType="application/vnd.openxmlformats-officedocument.theme+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16.xml" ContentType="application/vnd.openxmlformats-officedocument.theme+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7.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18.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theme/theme19.xml" ContentType="application/vnd.openxmlformats-officedocument.theme+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0.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theme/theme21.xml" ContentType="application/vnd.openxmlformats-officedocument.theme+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theme/theme22.xml" ContentType="application/vnd.openxmlformats-officedocument.theme+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theme/theme23.xml" ContentType="application/vnd.openxmlformats-officedocument.theme+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theme/theme24.xml" ContentType="application/vnd.openxmlformats-officedocument.theme+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theme/theme25.xml" ContentType="application/vnd.openxmlformats-officedocument.theme+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theme/theme26.xml" ContentType="application/vnd.openxmlformats-officedocument.theme+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theme/theme27.xml" ContentType="application/vnd.openxmlformats-officedocument.theme+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28.xml" ContentType="application/vnd.openxmlformats-officedocument.theme+xml"/>
  <Override PartName="/ppt/theme/theme2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699" r:id="rId4"/>
    <p:sldMasterId id="2147483712" r:id="rId5"/>
    <p:sldMasterId id="2147483756" r:id="rId6"/>
    <p:sldMasterId id="2147483774" r:id="rId7"/>
    <p:sldMasterId id="2147483787" r:id="rId8"/>
    <p:sldMasterId id="2147483824" r:id="rId9"/>
    <p:sldMasterId id="2147483890" r:id="rId10"/>
    <p:sldMasterId id="2147483903" r:id="rId11"/>
    <p:sldMasterId id="2147483916" r:id="rId12"/>
    <p:sldMasterId id="2147483929" r:id="rId13"/>
    <p:sldMasterId id="2147483942" r:id="rId14"/>
    <p:sldMasterId id="2147483955" r:id="rId15"/>
    <p:sldMasterId id="2147483967" r:id="rId16"/>
    <p:sldMasterId id="2147483980" r:id="rId17"/>
    <p:sldMasterId id="2147483993" r:id="rId18"/>
    <p:sldMasterId id="2147484006" r:id="rId19"/>
    <p:sldMasterId id="2147484019" r:id="rId20"/>
    <p:sldMasterId id="2147484032" r:id="rId21"/>
    <p:sldMasterId id="2147484045" r:id="rId22"/>
    <p:sldMasterId id="2147484058" r:id="rId23"/>
    <p:sldMasterId id="2147484071" r:id="rId24"/>
    <p:sldMasterId id="2147484084" r:id="rId25"/>
    <p:sldMasterId id="2147484097" r:id="rId26"/>
    <p:sldMasterId id="2147484110" r:id="rId27"/>
    <p:sldMasterId id="2147484124" r:id="rId28"/>
  </p:sldMasterIdLst>
  <p:notesMasterIdLst>
    <p:notesMasterId r:id="rId32"/>
  </p:notesMasterIdLst>
  <p:sldIdLst>
    <p:sldId id="609" r:id="rId29"/>
    <p:sldId id="612" r:id="rId30"/>
    <p:sldId id="611" r:id="rId31"/>
  </p:sldIdLst>
  <p:sldSz cx="9144000" cy="6858000" type="screen4x3"/>
  <p:notesSz cx="6858000" cy="9144000"/>
  <p:defaultTextStyle>
    <a:defPPr>
      <a:defRPr lang="sv-SE"/>
    </a:defPPr>
    <a:lvl1pPr marL="0" algn="l" defTabSz="914077" rtl="0" eaLnBrk="1" latinLnBrk="0" hangingPunct="1">
      <a:defRPr sz="1800" kern="1200">
        <a:solidFill>
          <a:schemeClr val="tx1"/>
        </a:solidFill>
        <a:latin typeface="+mn-lt"/>
        <a:ea typeface="+mn-ea"/>
        <a:cs typeface="+mn-cs"/>
      </a:defRPr>
    </a:lvl1pPr>
    <a:lvl2pPr marL="457039" algn="l" defTabSz="914077" rtl="0" eaLnBrk="1" latinLnBrk="0" hangingPunct="1">
      <a:defRPr sz="1800" kern="1200">
        <a:solidFill>
          <a:schemeClr val="tx1"/>
        </a:solidFill>
        <a:latin typeface="+mn-lt"/>
        <a:ea typeface="+mn-ea"/>
        <a:cs typeface="+mn-cs"/>
      </a:defRPr>
    </a:lvl2pPr>
    <a:lvl3pPr marL="914077" algn="l" defTabSz="914077" rtl="0" eaLnBrk="1" latinLnBrk="0" hangingPunct="1">
      <a:defRPr sz="1800" kern="1200">
        <a:solidFill>
          <a:schemeClr val="tx1"/>
        </a:solidFill>
        <a:latin typeface="+mn-lt"/>
        <a:ea typeface="+mn-ea"/>
        <a:cs typeface="+mn-cs"/>
      </a:defRPr>
    </a:lvl3pPr>
    <a:lvl4pPr marL="1371116" algn="l" defTabSz="914077" rtl="0" eaLnBrk="1" latinLnBrk="0" hangingPunct="1">
      <a:defRPr sz="1800" kern="1200">
        <a:solidFill>
          <a:schemeClr val="tx1"/>
        </a:solidFill>
        <a:latin typeface="+mn-lt"/>
        <a:ea typeface="+mn-ea"/>
        <a:cs typeface="+mn-cs"/>
      </a:defRPr>
    </a:lvl4pPr>
    <a:lvl5pPr marL="1828155" algn="l" defTabSz="914077" rtl="0" eaLnBrk="1" latinLnBrk="0" hangingPunct="1">
      <a:defRPr sz="1800" kern="1200">
        <a:solidFill>
          <a:schemeClr val="tx1"/>
        </a:solidFill>
        <a:latin typeface="+mn-lt"/>
        <a:ea typeface="+mn-ea"/>
        <a:cs typeface="+mn-cs"/>
      </a:defRPr>
    </a:lvl5pPr>
    <a:lvl6pPr marL="2285192" algn="l" defTabSz="914077" rtl="0" eaLnBrk="1" latinLnBrk="0" hangingPunct="1">
      <a:defRPr sz="1800" kern="1200">
        <a:solidFill>
          <a:schemeClr val="tx1"/>
        </a:solidFill>
        <a:latin typeface="+mn-lt"/>
        <a:ea typeface="+mn-ea"/>
        <a:cs typeface="+mn-cs"/>
      </a:defRPr>
    </a:lvl6pPr>
    <a:lvl7pPr marL="2742232" algn="l" defTabSz="914077" rtl="0" eaLnBrk="1" latinLnBrk="0" hangingPunct="1">
      <a:defRPr sz="1800" kern="1200">
        <a:solidFill>
          <a:schemeClr val="tx1"/>
        </a:solidFill>
        <a:latin typeface="+mn-lt"/>
        <a:ea typeface="+mn-ea"/>
        <a:cs typeface="+mn-cs"/>
      </a:defRPr>
    </a:lvl7pPr>
    <a:lvl8pPr marL="3199271" algn="l" defTabSz="914077" rtl="0" eaLnBrk="1" latinLnBrk="0" hangingPunct="1">
      <a:defRPr sz="1800" kern="1200">
        <a:solidFill>
          <a:schemeClr val="tx1"/>
        </a:solidFill>
        <a:latin typeface="+mn-lt"/>
        <a:ea typeface="+mn-ea"/>
        <a:cs typeface="+mn-cs"/>
      </a:defRPr>
    </a:lvl8pPr>
    <a:lvl9pPr marL="3656308" algn="l" defTabSz="914077"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9" d="100"/>
          <a:sy n="69" d="100"/>
        </p:scale>
        <p:origin x="-1170" y="-126"/>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2.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9D7538-4BC8-4884-B41B-8ECC26984F54}" type="datetimeFigureOut">
              <a:rPr lang="sv-SE" smtClean="0"/>
              <a:t>2014-07-15</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2B816A-3429-44FA-88E0-DEF79037F134}" type="slidenum">
              <a:rPr lang="sv-SE" smtClean="0"/>
              <a:t>‹Nr.›</a:t>
            </a:fld>
            <a:endParaRPr lang="sv-SE"/>
          </a:p>
        </p:txBody>
      </p:sp>
    </p:spTree>
    <p:extLst>
      <p:ext uri="{BB962C8B-B14F-4D97-AF65-F5344CB8AC3E}">
        <p14:creationId xmlns:p14="http://schemas.microsoft.com/office/powerpoint/2010/main" val="3841816964"/>
      </p:ext>
    </p:extLst>
  </p:cSld>
  <p:clrMap bg1="lt1" tx1="dk1" bg2="lt2" tx2="dk2" accent1="accent1" accent2="accent2" accent3="accent3" accent4="accent4" accent5="accent5" accent6="accent6" hlink="hlink" folHlink="folHlink"/>
  <p:notesStyle>
    <a:lvl1pPr marL="0" algn="l" defTabSz="914077" rtl="0" eaLnBrk="1" latinLnBrk="0" hangingPunct="1">
      <a:defRPr sz="1200" kern="1200">
        <a:solidFill>
          <a:schemeClr val="tx1"/>
        </a:solidFill>
        <a:latin typeface="+mn-lt"/>
        <a:ea typeface="+mn-ea"/>
        <a:cs typeface="+mn-cs"/>
      </a:defRPr>
    </a:lvl1pPr>
    <a:lvl2pPr marL="457039" algn="l" defTabSz="914077" rtl="0" eaLnBrk="1" latinLnBrk="0" hangingPunct="1">
      <a:defRPr sz="1200" kern="1200">
        <a:solidFill>
          <a:schemeClr val="tx1"/>
        </a:solidFill>
        <a:latin typeface="+mn-lt"/>
        <a:ea typeface="+mn-ea"/>
        <a:cs typeface="+mn-cs"/>
      </a:defRPr>
    </a:lvl2pPr>
    <a:lvl3pPr marL="914077" algn="l" defTabSz="914077" rtl="0" eaLnBrk="1" latinLnBrk="0" hangingPunct="1">
      <a:defRPr sz="1200" kern="1200">
        <a:solidFill>
          <a:schemeClr val="tx1"/>
        </a:solidFill>
        <a:latin typeface="+mn-lt"/>
        <a:ea typeface="+mn-ea"/>
        <a:cs typeface="+mn-cs"/>
      </a:defRPr>
    </a:lvl3pPr>
    <a:lvl4pPr marL="1371116" algn="l" defTabSz="914077" rtl="0" eaLnBrk="1" latinLnBrk="0" hangingPunct="1">
      <a:defRPr sz="1200" kern="1200">
        <a:solidFill>
          <a:schemeClr val="tx1"/>
        </a:solidFill>
        <a:latin typeface="+mn-lt"/>
        <a:ea typeface="+mn-ea"/>
        <a:cs typeface="+mn-cs"/>
      </a:defRPr>
    </a:lvl4pPr>
    <a:lvl5pPr marL="1828155" algn="l" defTabSz="914077" rtl="0" eaLnBrk="1" latinLnBrk="0" hangingPunct="1">
      <a:defRPr sz="1200" kern="1200">
        <a:solidFill>
          <a:schemeClr val="tx1"/>
        </a:solidFill>
        <a:latin typeface="+mn-lt"/>
        <a:ea typeface="+mn-ea"/>
        <a:cs typeface="+mn-cs"/>
      </a:defRPr>
    </a:lvl5pPr>
    <a:lvl6pPr marL="2285192" algn="l" defTabSz="914077" rtl="0" eaLnBrk="1" latinLnBrk="0" hangingPunct="1">
      <a:defRPr sz="1200" kern="1200">
        <a:solidFill>
          <a:schemeClr val="tx1"/>
        </a:solidFill>
        <a:latin typeface="+mn-lt"/>
        <a:ea typeface="+mn-ea"/>
        <a:cs typeface="+mn-cs"/>
      </a:defRPr>
    </a:lvl6pPr>
    <a:lvl7pPr marL="2742232" algn="l" defTabSz="914077" rtl="0" eaLnBrk="1" latinLnBrk="0" hangingPunct="1">
      <a:defRPr sz="1200" kern="1200">
        <a:solidFill>
          <a:schemeClr val="tx1"/>
        </a:solidFill>
        <a:latin typeface="+mn-lt"/>
        <a:ea typeface="+mn-ea"/>
        <a:cs typeface="+mn-cs"/>
      </a:defRPr>
    </a:lvl7pPr>
    <a:lvl8pPr marL="3199271" algn="l" defTabSz="914077" rtl="0" eaLnBrk="1" latinLnBrk="0" hangingPunct="1">
      <a:defRPr sz="1200" kern="1200">
        <a:solidFill>
          <a:schemeClr val="tx1"/>
        </a:solidFill>
        <a:latin typeface="+mn-lt"/>
        <a:ea typeface="+mn-ea"/>
        <a:cs typeface="+mn-cs"/>
      </a:defRPr>
    </a:lvl8pPr>
    <a:lvl9pPr marL="3656308" algn="l" defTabSz="9140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algn="ctr" eaLnBrk="0" fontAlgn="base" hangingPunct="0">
              <a:lnSpc>
                <a:spcPct val="120000"/>
              </a:lnSpc>
              <a:spcBef>
                <a:spcPct val="0"/>
              </a:spcBef>
              <a:spcAft>
                <a:spcPct val="0"/>
              </a:spcAft>
              <a:buFont typeface="Wingdings 3" pitchFamily="18" charset="2"/>
              <a:defRPr sz="1600">
                <a:solidFill>
                  <a:schemeClr val="tx1"/>
                </a:solidFill>
                <a:latin typeface="Arial" pitchFamily="34" charset="0"/>
                <a:cs typeface="Arial" pitchFamily="34" charset="0"/>
              </a:defRPr>
            </a:lvl6pPr>
            <a:lvl7pPr marL="2971800" indent="-228600" algn="ctr" eaLnBrk="0" fontAlgn="base" hangingPunct="0">
              <a:lnSpc>
                <a:spcPct val="120000"/>
              </a:lnSpc>
              <a:spcBef>
                <a:spcPct val="0"/>
              </a:spcBef>
              <a:spcAft>
                <a:spcPct val="0"/>
              </a:spcAft>
              <a:buFont typeface="Wingdings 3" pitchFamily="18" charset="2"/>
              <a:defRPr sz="1600">
                <a:solidFill>
                  <a:schemeClr val="tx1"/>
                </a:solidFill>
                <a:latin typeface="Arial" pitchFamily="34" charset="0"/>
                <a:cs typeface="Arial" pitchFamily="34" charset="0"/>
              </a:defRPr>
            </a:lvl7pPr>
            <a:lvl8pPr marL="3429000" indent="-228600" algn="ctr" eaLnBrk="0" fontAlgn="base" hangingPunct="0">
              <a:lnSpc>
                <a:spcPct val="120000"/>
              </a:lnSpc>
              <a:spcBef>
                <a:spcPct val="0"/>
              </a:spcBef>
              <a:spcAft>
                <a:spcPct val="0"/>
              </a:spcAft>
              <a:buFont typeface="Wingdings 3" pitchFamily="18" charset="2"/>
              <a:defRPr sz="1600">
                <a:solidFill>
                  <a:schemeClr val="tx1"/>
                </a:solidFill>
                <a:latin typeface="Arial" pitchFamily="34" charset="0"/>
                <a:cs typeface="Arial" pitchFamily="34" charset="0"/>
              </a:defRPr>
            </a:lvl8pPr>
            <a:lvl9pPr marL="3886200" indent="-228600" algn="ctr" eaLnBrk="0" fontAlgn="base" hangingPunct="0">
              <a:lnSpc>
                <a:spcPct val="120000"/>
              </a:lnSpc>
              <a:spcBef>
                <a:spcPct val="0"/>
              </a:spcBef>
              <a:spcAft>
                <a:spcPct val="0"/>
              </a:spcAft>
              <a:buFont typeface="Wingdings 3" pitchFamily="18" charset="2"/>
              <a:defRPr sz="1600">
                <a:solidFill>
                  <a:schemeClr val="tx1"/>
                </a:solidFill>
                <a:latin typeface="Arial" pitchFamily="34" charset="0"/>
                <a:cs typeface="Arial" pitchFamily="34" charset="0"/>
              </a:defRPr>
            </a:lvl9pPr>
          </a:lstStyle>
          <a:p>
            <a:pPr eaLnBrk="1" hangingPunct="1"/>
            <a:fld id="{5A9D0982-7097-41AB-A162-4DFC93CF8E08}" type="slidenum">
              <a:rPr lang="de-DE" sz="1200">
                <a:solidFill>
                  <a:prstClr val="black"/>
                </a:solidFill>
              </a:rPr>
              <a:pPr eaLnBrk="1" hangingPunct="1"/>
              <a:t>1</a:t>
            </a:fld>
            <a:endParaRPr lang="de-DE" sz="1200">
              <a:solidFill>
                <a:prstClr val="black"/>
              </a:solidFill>
            </a:endParaRPr>
          </a:p>
        </p:txBody>
      </p:sp>
      <p:sp>
        <p:nvSpPr>
          <p:cNvPr id="10243" name="Rectangle 2"/>
          <p:cNvSpPr>
            <a:spLocks noGrp="1" noRot="1" noChangeAspect="1" noChangeArrowheads="1" noTextEdit="1"/>
          </p:cNvSpPr>
          <p:nvPr>
            <p:ph type="sldImg"/>
          </p:nvPr>
        </p:nvSpPr>
        <p:spPr>
          <a:xfrm>
            <a:off x="1143000" y="685800"/>
            <a:ext cx="4572000" cy="3429000"/>
          </a:xfrm>
          <a:ln/>
        </p:spPr>
      </p:sp>
      <p:sp>
        <p:nvSpPr>
          <p:cNvPr id="10244" name="Rectangle 3"/>
          <p:cNvSpPr>
            <a:spLocks noGrp="1" noChangeArrowheads="1"/>
          </p:cNvSpPr>
          <p:nvPr>
            <p:ph type="body" idx="1"/>
          </p:nvPr>
        </p:nvSpPr>
        <p:spPr>
          <a:noFill/>
        </p:spPr>
        <p:txBody>
          <a:bodyPr/>
          <a:lstStyle/>
          <a:p>
            <a:pPr eaLnBrk="1" hangingPunct="1"/>
            <a:endParaRPr lang="de-DE"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algn="ctr" eaLnBrk="0" fontAlgn="base" hangingPunct="0">
              <a:lnSpc>
                <a:spcPct val="120000"/>
              </a:lnSpc>
              <a:spcBef>
                <a:spcPct val="0"/>
              </a:spcBef>
              <a:spcAft>
                <a:spcPct val="0"/>
              </a:spcAft>
              <a:buFont typeface="Wingdings 3" pitchFamily="18" charset="2"/>
              <a:defRPr sz="1600">
                <a:solidFill>
                  <a:schemeClr val="tx1"/>
                </a:solidFill>
                <a:latin typeface="Arial" pitchFamily="34" charset="0"/>
                <a:cs typeface="Arial" pitchFamily="34" charset="0"/>
              </a:defRPr>
            </a:lvl6pPr>
            <a:lvl7pPr marL="2971800" indent="-228600" algn="ctr" eaLnBrk="0" fontAlgn="base" hangingPunct="0">
              <a:lnSpc>
                <a:spcPct val="120000"/>
              </a:lnSpc>
              <a:spcBef>
                <a:spcPct val="0"/>
              </a:spcBef>
              <a:spcAft>
                <a:spcPct val="0"/>
              </a:spcAft>
              <a:buFont typeface="Wingdings 3" pitchFamily="18" charset="2"/>
              <a:defRPr sz="1600">
                <a:solidFill>
                  <a:schemeClr val="tx1"/>
                </a:solidFill>
                <a:latin typeface="Arial" pitchFamily="34" charset="0"/>
                <a:cs typeface="Arial" pitchFamily="34" charset="0"/>
              </a:defRPr>
            </a:lvl7pPr>
            <a:lvl8pPr marL="3429000" indent="-228600" algn="ctr" eaLnBrk="0" fontAlgn="base" hangingPunct="0">
              <a:lnSpc>
                <a:spcPct val="120000"/>
              </a:lnSpc>
              <a:spcBef>
                <a:spcPct val="0"/>
              </a:spcBef>
              <a:spcAft>
                <a:spcPct val="0"/>
              </a:spcAft>
              <a:buFont typeface="Wingdings 3" pitchFamily="18" charset="2"/>
              <a:defRPr sz="1600">
                <a:solidFill>
                  <a:schemeClr val="tx1"/>
                </a:solidFill>
                <a:latin typeface="Arial" pitchFamily="34" charset="0"/>
                <a:cs typeface="Arial" pitchFamily="34" charset="0"/>
              </a:defRPr>
            </a:lvl8pPr>
            <a:lvl9pPr marL="3886200" indent="-228600" algn="ctr" eaLnBrk="0" fontAlgn="base" hangingPunct="0">
              <a:lnSpc>
                <a:spcPct val="120000"/>
              </a:lnSpc>
              <a:spcBef>
                <a:spcPct val="0"/>
              </a:spcBef>
              <a:spcAft>
                <a:spcPct val="0"/>
              </a:spcAft>
              <a:buFont typeface="Wingdings 3" pitchFamily="18" charset="2"/>
              <a:defRPr sz="1600">
                <a:solidFill>
                  <a:schemeClr val="tx1"/>
                </a:solidFill>
                <a:latin typeface="Arial" pitchFamily="34" charset="0"/>
                <a:cs typeface="Arial" pitchFamily="34" charset="0"/>
              </a:defRPr>
            </a:lvl9pPr>
          </a:lstStyle>
          <a:p>
            <a:pPr eaLnBrk="1" hangingPunct="1"/>
            <a:fld id="{5A9D0982-7097-41AB-A162-4DFC93CF8E08}" type="slidenum">
              <a:rPr lang="de-DE" sz="1200">
                <a:solidFill>
                  <a:prstClr val="black"/>
                </a:solidFill>
              </a:rPr>
              <a:pPr eaLnBrk="1" hangingPunct="1"/>
              <a:t>2</a:t>
            </a:fld>
            <a:endParaRPr lang="de-DE" sz="1200">
              <a:solidFill>
                <a:prstClr val="black"/>
              </a:solidFill>
            </a:endParaRPr>
          </a:p>
        </p:txBody>
      </p:sp>
      <p:sp>
        <p:nvSpPr>
          <p:cNvPr id="10243" name="Rectangle 2"/>
          <p:cNvSpPr>
            <a:spLocks noGrp="1" noRot="1" noChangeAspect="1" noChangeArrowheads="1" noTextEdit="1"/>
          </p:cNvSpPr>
          <p:nvPr>
            <p:ph type="sldImg"/>
          </p:nvPr>
        </p:nvSpPr>
        <p:spPr>
          <a:xfrm>
            <a:off x="1143000" y="685800"/>
            <a:ext cx="4572000" cy="3429000"/>
          </a:xfrm>
          <a:ln/>
        </p:spPr>
      </p:sp>
      <p:sp>
        <p:nvSpPr>
          <p:cNvPr id="10244" name="Rectangle 3"/>
          <p:cNvSpPr>
            <a:spLocks noGrp="1" noChangeArrowheads="1"/>
          </p:cNvSpPr>
          <p:nvPr>
            <p:ph type="body" idx="1"/>
          </p:nvPr>
        </p:nvSpPr>
        <p:spPr>
          <a:noFill/>
        </p:spPr>
        <p:txBody>
          <a:bodyPr/>
          <a:lstStyle/>
          <a:p>
            <a:pPr eaLnBrk="1" hangingPunct="1"/>
            <a:endParaRPr lang="de-DE"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algn="ctr" eaLnBrk="0" fontAlgn="base" hangingPunct="0">
              <a:lnSpc>
                <a:spcPct val="120000"/>
              </a:lnSpc>
              <a:spcBef>
                <a:spcPct val="0"/>
              </a:spcBef>
              <a:spcAft>
                <a:spcPct val="0"/>
              </a:spcAft>
              <a:buFont typeface="Wingdings 3" pitchFamily="18" charset="2"/>
              <a:defRPr sz="1600">
                <a:solidFill>
                  <a:schemeClr val="tx1"/>
                </a:solidFill>
                <a:latin typeface="Arial" pitchFamily="34" charset="0"/>
                <a:cs typeface="Arial" pitchFamily="34" charset="0"/>
              </a:defRPr>
            </a:lvl6pPr>
            <a:lvl7pPr marL="2971800" indent="-228600" algn="ctr" eaLnBrk="0" fontAlgn="base" hangingPunct="0">
              <a:lnSpc>
                <a:spcPct val="120000"/>
              </a:lnSpc>
              <a:spcBef>
                <a:spcPct val="0"/>
              </a:spcBef>
              <a:spcAft>
                <a:spcPct val="0"/>
              </a:spcAft>
              <a:buFont typeface="Wingdings 3" pitchFamily="18" charset="2"/>
              <a:defRPr sz="1600">
                <a:solidFill>
                  <a:schemeClr val="tx1"/>
                </a:solidFill>
                <a:latin typeface="Arial" pitchFamily="34" charset="0"/>
                <a:cs typeface="Arial" pitchFamily="34" charset="0"/>
              </a:defRPr>
            </a:lvl7pPr>
            <a:lvl8pPr marL="3429000" indent="-228600" algn="ctr" eaLnBrk="0" fontAlgn="base" hangingPunct="0">
              <a:lnSpc>
                <a:spcPct val="120000"/>
              </a:lnSpc>
              <a:spcBef>
                <a:spcPct val="0"/>
              </a:spcBef>
              <a:spcAft>
                <a:spcPct val="0"/>
              </a:spcAft>
              <a:buFont typeface="Wingdings 3" pitchFamily="18" charset="2"/>
              <a:defRPr sz="1600">
                <a:solidFill>
                  <a:schemeClr val="tx1"/>
                </a:solidFill>
                <a:latin typeface="Arial" pitchFamily="34" charset="0"/>
                <a:cs typeface="Arial" pitchFamily="34" charset="0"/>
              </a:defRPr>
            </a:lvl8pPr>
            <a:lvl9pPr marL="3886200" indent="-228600" algn="ctr" eaLnBrk="0" fontAlgn="base" hangingPunct="0">
              <a:lnSpc>
                <a:spcPct val="120000"/>
              </a:lnSpc>
              <a:spcBef>
                <a:spcPct val="0"/>
              </a:spcBef>
              <a:spcAft>
                <a:spcPct val="0"/>
              </a:spcAft>
              <a:buFont typeface="Wingdings 3" pitchFamily="18" charset="2"/>
              <a:defRPr sz="1600">
                <a:solidFill>
                  <a:schemeClr val="tx1"/>
                </a:solidFill>
                <a:latin typeface="Arial" pitchFamily="34" charset="0"/>
                <a:cs typeface="Arial" pitchFamily="34" charset="0"/>
              </a:defRPr>
            </a:lvl9pPr>
          </a:lstStyle>
          <a:p>
            <a:pPr eaLnBrk="1" hangingPunct="1"/>
            <a:fld id="{5A9D0982-7097-41AB-A162-4DFC93CF8E08}" type="slidenum">
              <a:rPr lang="de-DE" sz="1200">
                <a:solidFill>
                  <a:prstClr val="black"/>
                </a:solidFill>
              </a:rPr>
              <a:pPr eaLnBrk="1" hangingPunct="1"/>
              <a:t>3</a:t>
            </a:fld>
            <a:endParaRPr lang="de-DE" sz="1200">
              <a:solidFill>
                <a:prstClr val="black"/>
              </a:solidFill>
            </a:endParaRPr>
          </a:p>
        </p:txBody>
      </p:sp>
      <p:sp>
        <p:nvSpPr>
          <p:cNvPr id="10243" name="Rectangle 2"/>
          <p:cNvSpPr>
            <a:spLocks noGrp="1" noRot="1" noChangeAspect="1" noChangeArrowheads="1" noTextEdit="1"/>
          </p:cNvSpPr>
          <p:nvPr>
            <p:ph type="sldImg"/>
          </p:nvPr>
        </p:nvSpPr>
        <p:spPr>
          <a:xfrm>
            <a:off x="1143000" y="685800"/>
            <a:ext cx="4572000" cy="3429000"/>
          </a:xfrm>
          <a:ln/>
        </p:spPr>
      </p:sp>
      <p:sp>
        <p:nvSpPr>
          <p:cNvPr id="10244" name="Rectangle 3"/>
          <p:cNvSpPr>
            <a:spLocks noGrp="1" noChangeArrowheads="1"/>
          </p:cNvSpPr>
          <p:nvPr>
            <p:ph type="body" idx="1"/>
          </p:nvPr>
        </p:nvSpPr>
        <p:spPr>
          <a:noFill/>
        </p:spPr>
        <p:txBody>
          <a:bodyPr/>
          <a:lstStyle/>
          <a:p>
            <a:pPr eaLnBrk="1" hangingPunct="1"/>
            <a:endParaRPr lang="de-DE"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7.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8.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36877" name="Picture 13" descr="front_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4288"/>
            <a:ext cx="9182100" cy="6886576"/>
          </a:xfrm>
          <a:prstGeom prst="rect">
            <a:avLst/>
          </a:prstGeom>
          <a:noFill/>
          <a:extLst>
            <a:ext uri="{909E8E84-426E-40DD-AFC4-6F175D3DCCD1}">
              <a14:hiddenFill xmlns:a14="http://schemas.microsoft.com/office/drawing/2010/main">
                <a:solidFill>
                  <a:srgbClr val="FFFFFF"/>
                </a:solidFill>
              </a14:hiddenFill>
            </a:ext>
          </a:extLst>
        </p:spPr>
      </p:pic>
      <p:pic>
        <p:nvPicPr>
          <p:cNvPr id="36874" name="Picture 11" descr="SMHI Logotype_svart_n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4763" y="293688"/>
            <a:ext cx="118586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5" name="Rectangle 3"/>
          <p:cNvSpPr>
            <a:spLocks noGrp="1" noChangeArrowheads="1"/>
          </p:cNvSpPr>
          <p:nvPr>
            <p:ph type="ctrTitle"/>
          </p:nvPr>
        </p:nvSpPr>
        <p:spPr>
          <a:xfrm>
            <a:off x="519115" y="2962277"/>
            <a:ext cx="8226425" cy="1470025"/>
          </a:xfrm>
          <a:extLst>
            <a:ext uri="{91240B29-F687-4F45-9708-019B960494DF}">
              <a14:hiddenLine xmlns:a14="http://schemas.microsoft.com/office/drawing/2010/main" w="9525">
                <a:solidFill>
                  <a:srgbClr val="000000"/>
                </a:solidFill>
                <a:miter lim="800000"/>
                <a:headEnd/>
                <a:tailEnd/>
              </a14:hiddenLine>
            </a:ext>
          </a:extLst>
        </p:spPr>
        <p:txBody>
          <a:bodyPr anchor="t"/>
          <a:lstStyle>
            <a:lvl1pPr>
              <a:defRPr sz="3000" smtClean="0"/>
            </a:lvl1pPr>
          </a:lstStyle>
          <a:p>
            <a:pPr lvl="0"/>
            <a:r>
              <a:rPr lang="sv-SE" noProof="0" smtClean="0"/>
              <a:t>Klicka här för att ändra format</a:t>
            </a:r>
          </a:p>
        </p:txBody>
      </p:sp>
      <p:sp>
        <p:nvSpPr>
          <p:cNvPr id="36876" name="Rectangle 4"/>
          <p:cNvSpPr>
            <a:spLocks noGrp="1" noChangeArrowheads="1"/>
          </p:cNvSpPr>
          <p:nvPr>
            <p:ph type="subTitle" idx="1"/>
          </p:nvPr>
        </p:nvSpPr>
        <p:spPr>
          <a:xfrm>
            <a:off x="531815" y="2338390"/>
            <a:ext cx="8213725" cy="561975"/>
          </a:xfrm>
          <a:extLst>
            <a:ext uri="{91240B29-F687-4F45-9708-019B960494DF}">
              <a14:hiddenLine xmlns:a14="http://schemas.microsoft.com/office/drawing/2010/main" w="9525">
                <a:solidFill>
                  <a:srgbClr val="000000"/>
                </a:solidFill>
                <a:miter lim="800000"/>
                <a:headEnd/>
                <a:tailEnd/>
              </a14:hiddenLine>
            </a:ext>
          </a:extLst>
        </p:spPr>
        <p:txBody>
          <a:bodyPr anchor="b"/>
          <a:lstStyle>
            <a:lvl1pPr marL="0" indent="0">
              <a:buFont typeface="Wingdings" pitchFamily="2" charset="2"/>
              <a:buNone/>
              <a:defRPr sz="1200" smtClean="0">
                <a:latin typeface="Arial Black" pitchFamily="34" charset="0"/>
              </a:defRPr>
            </a:lvl1pPr>
          </a:lstStyle>
          <a:p>
            <a:pPr lvl="0"/>
            <a:r>
              <a:rPr lang="sv-SE" noProof="0" smtClean="0"/>
              <a:t>Klicka här för att ändra format på underrubrik i bakgrunden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endParaRPr lang="sv-SE"/>
          </a:p>
        </p:txBody>
      </p:sp>
      <p:sp>
        <p:nvSpPr>
          <p:cNvPr id="5" name="Rectangle 6"/>
          <p:cNvSpPr>
            <a:spLocks noGrp="1" noChangeArrowheads="1"/>
          </p:cNvSpPr>
          <p:nvPr>
            <p:ph type="sldNum" sz="quarter" idx="11"/>
          </p:nvPr>
        </p:nvSpPr>
        <p:spPr>
          <a:ln/>
        </p:spPr>
        <p:txBody>
          <a:bodyPr/>
          <a:lstStyle>
            <a:lvl1pPr>
              <a:defRPr/>
            </a:lvl1pPr>
          </a:lstStyle>
          <a:p>
            <a:fld id="{227F0B53-9592-4779-891F-997228E46E01}" type="slidenum">
              <a:rPr lang="sv-SE" smtClean="0"/>
              <a:t>‹Nr.›</a:t>
            </a:fld>
            <a:endParaRPr lang="sv-SE"/>
          </a:p>
        </p:txBody>
      </p:sp>
      <p:sp>
        <p:nvSpPr>
          <p:cNvPr id="6" name="Rectangle 4"/>
          <p:cNvSpPr>
            <a:spLocks noGrp="1" noChangeArrowheads="1"/>
          </p:cNvSpPr>
          <p:nvPr>
            <p:ph type="dt" sz="half" idx="12"/>
          </p:nvPr>
        </p:nvSpPr>
        <p:spPr>
          <a:ln/>
        </p:spPr>
        <p:txBody>
          <a:bodyPr/>
          <a:lstStyle>
            <a:lvl1pPr>
              <a:defRPr/>
            </a:lvl1pPr>
          </a:lstStyle>
          <a:p>
            <a:fld id="{347BD319-C441-4740-BDB2-35E25C52CCE7}" type="datetimeFigureOut">
              <a:rPr lang="sv-SE" smtClean="0"/>
              <a:t>2014-07-15</a:t>
            </a:fld>
            <a:endParaRPr lang="sv-SE"/>
          </a:p>
        </p:txBody>
      </p:sp>
    </p:spTree>
    <p:extLst>
      <p:ext uri="{BB962C8B-B14F-4D97-AF65-F5344CB8AC3E}">
        <p14:creationId xmlns:p14="http://schemas.microsoft.com/office/powerpoint/2010/main" val="396192341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CDD813FA-E0B2-4DF1-B40E-84D5725B45F0}"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fld id="{B249C5C6-5542-454F-916A-2670A0D93C95}"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356033861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83352" y="828675"/>
            <a:ext cx="1908175" cy="529748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757240" y="828675"/>
            <a:ext cx="5573712" cy="529748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3CE5603A-526D-4563-B1F4-5BD52AE69582}"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fld id="{3E3342E1-51F8-40B3-9897-A7C1D4DF958D}"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99834825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57240" y="828677"/>
            <a:ext cx="7634287" cy="817563"/>
          </a:xfrm>
        </p:spPr>
        <p:txBody>
          <a:bodyPr/>
          <a:lstStyle/>
          <a:p>
            <a:r>
              <a:rPr lang="sv-SE" smtClean="0"/>
              <a:t>Klicka här för att ändra format</a:t>
            </a:r>
            <a:endParaRPr lang="sv-SE"/>
          </a:p>
        </p:txBody>
      </p:sp>
      <p:sp>
        <p:nvSpPr>
          <p:cNvPr id="3" name="Platshållare för text 2"/>
          <p:cNvSpPr>
            <a:spLocks noGrp="1"/>
          </p:cNvSpPr>
          <p:nvPr>
            <p:ph type="body" sz="half" idx="1"/>
          </p:nvPr>
        </p:nvSpPr>
        <p:spPr>
          <a:xfrm>
            <a:off x="757238" y="1722438"/>
            <a:ext cx="3740150" cy="44862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9788" y="1722438"/>
            <a:ext cx="3741737" cy="44862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sidfot 4"/>
          <p:cNvSpPr>
            <a:spLocks noGrp="1"/>
          </p:cNvSpPr>
          <p:nvPr>
            <p:ph type="ftr" sz="quarter" idx="10"/>
          </p:nvPr>
        </p:nvSpPr>
        <p:spPr>
          <a:xfrm>
            <a:off x="431800" y="568325"/>
            <a:ext cx="6858000" cy="107950"/>
          </a:xfrm>
        </p:spPr>
        <p:txBody>
          <a:bodyPr/>
          <a:lstStyle>
            <a:lvl1pPr>
              <a:defRPr/>
            </a:lvl1pPr>
          </a:lstStyle>
          <a:p>
            <a:r>
              <a:rPr lang="sv-SE">
                <a:solidFill>
                  <a:srgbClr val="000000"/>
                </a:solidFill>
              </a:rPr>
              <a:t>Exempel på sidhuvud - ÅÅÅÅ MM DD (Välj Visa, Sidhuvud sidfot för att ändra)</a:t>
            </a:r>
          </a:p>
        </p:txBody>
      </p:sp>
      <p:sp>
        <p:nvSpPr>
          <p:cNvPr id="6" name="Platshållare för bildnummer 5"/>
          <p:cNvSpPr>
            <a:spLocks noGrp="1"/>
          </p:cNvSpPr>
          <p:nvPr>
            <p:ph type="sldNum" sz="quarter" idx="11"/>
          </p:nvPr>
        </p:nvSpPr>
        <p:spPr>
          <a:xfrm>
            <a:off x="8234365" y="6548438"/>
            <a:ext cx="511175" cy="107950"/>
          </a:xfrm>
        </p:spPr>
        <p:txBody>
          <a:bodyPr/>
          <a:lstStyle>
            <a:lvl1pPr>
              <a:defRPr/>
            </a:lvl1pPr>
          </a:lstStyle>
          <a:p>
            <a:pPr>
              <a:defRPr/>
            </a:pPr>
            <a:fld id="{3246301B-971C-4865-ADC1-277655B24857}" type="slidenum">
              <a:rPr lang="sv-SE">
                <a:solidFill>
                  <a:srgbClr val="000000"/>
                </a:solidFill>
              </a:rPr>
              <a:pPr>
                <a:defRPr/>
              </a:pPr>
              <a:t>‹Nr.›</a:t>
            </a:fld>
            <a:endParaRPr lang="sv-SE">
              <a:solidFill>
                <a:srgbClr val="000000"/>
              </a:solidFill>
            </a:endParaRPr>
          </a:p>
        </p:txBody>
      </p:sp>
      <p:sp>
        <p:nvSpPr>
          <p:cNvPr id="7" name="Platshållare för datum 6"/>
          <p:cNvSpPr>
            <a:spLocks noGrp="1"/>
          </p:cNvSpPr>
          <p:nvPr>
            <p:ph type="dt" sz="half" idx="12"/>
          </p:nvPr>
        </p:nvSpPr>
        <p:spPr>
          <a:xfrm>
            <a:off x="431800" y="431800"/>
            <a:ext cx="2133600" cy="107950"/>
          </a:xfrm>
        </p:spPr>
        <p:txBody>
          <a:bodyPr/>
          <a:lstStyle>
            <a:lvl1pPr>
              <a:defRPr/>
            </a:lvl1pPr>
          </a:lstStyle>
          <a:p>
            <a:fld id="{9529641F-83AB-4E9D-BAC6-48AB68F2E59B}"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275907658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tx1"/>
        </a:solidFill>
        <a:effectLst/>
      </p:bgPr>
    </p:bg>
    <p:spTree>
      <p:nvGrpSpPr>
        <p:cNvPr id="1" name=""/>
        <p:cNvGrpSpPr/>
        <p:nvPr/>
      </p:nvGrpSpPr>
      <p:grpSpPr>
        <a:xfrm>
          <a:off x="0" y="0"/>
          <a:ext cx="0" cy="0"/>
          <a:chOff x="0" y="0"/>
          <a:chExt cx="0" cy="0"/>
        </a:xfrm>
      </p:grpSpPr>
      <p:pic>
        <p:nvPicPr>
          <p:cNvPr id="37902" name="Picture 14" descr="fro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7898" name="Picture 5" descr="SMHI Logotype_white_new"/>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00" y="293690"/>
            <a:ext cx="119062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3"/>
          <p:cNvSpPr>
            <a:spLocks noGrp="1" noChangeArrowheads="1"/>
          </p:cNvSpPr>
          <p:nvPr>
            <p:ph type="ctrTitle"/>
          </p:nvPr>
        </p:nvSpPr>
        <p:spPr>
          <a:xfrm>
            <a:off x="519115" y="2962277"/>
            <a:ext cx="8226425" cy="1470025"/>
          </a:xfrm>
          <a:extLst>
            <a:ext uri="{91240B29-F687-4F45-9708-019B960494DF}">
              <a14:hiddenLine xmlns:a14="http://schemas.microsoft.com/office/drawing/2010/main" w="9525">
                <a:solidFill>
                  <a:srgbClr val="000000"/>
                </a:solidFill>
                <a:miter lim="800000"/>
                <a:headEnd/>
                <a:tailEnd/>
              </a14:hiddenLine>
            </a:ext>
          </a:extLst>
        </p:spPr>
        <p:txBody>
          <a:bodyPr anchor="t"/>
          <a:lstStyle>
            <a:lvl1pPr>
              <a:defRPr sz="3000" smtClean="0">
                <a:solidFill>
                  <a:schemeClr val="bg1"/>
                </a:solidFill>
              </a:defRPr>
            </a:lvl1pPr>
          </a:lstStyle>
          <a:p>
            <a:pPr lvl="0"/>
            <a:r>
              <a:rPr lang="sv-SE" noProof="0" smtClean="0"/>
              <a:t>Klicka här för att ändra format</a:t>
            </a:r>
          </a:p>
        </p:txBody>
      </p:sp>
      <p:sp>
        <p:nvSpPr>
          <p:cNvPr id="37891" name="Rectangle 4"/>
          <p:cNvSpPr>
            <a:spLocks noGrp="1" noChangeArrowheads="1"/>
          </p:cNvSpPr>
          <p:nvPr>
            <p:ph type="subTitle" idx="1"/>
          </p:nvPr>
        </p:nvSpPr>
        <p:spPr>
          <a:xfrm>
            <a:off x="531815" y="2338390"/>
            <a:ext cx="8213725" cy="561975"/>
          </a:xfrm>
          <a:extLst>
            <a:ext uri="{91240B29-F687-4F45-9708-019B960494DF}">
              <a14:hiddenLine xmlns:a14="http://schemas.microsoft.com/office/drawing/2010/main" w="9525">
                <a:solidFill>
                  <a:srgbClr val="000000"/>
                </a:solidFill>
                <a:miter lim="800000"/>
                <a:headEnd/>
                <a:tailEnd/>
              </a14:hiddenLine>
            </a:ext>
          </a:extLst>
        </p:spPr>
        <p:txBody>
          <a:bodyPr anchor="b"/>
          <a:lstStyle>
            <a:lvl1pPr marL="0" indent="0">
              <a:buFont typeface="Wingdings" pitchFamily="2" charset="2"/>
              <a:buNone/>
              <a:defRPr sz="1200" smtClean="0">
                <a:solidFill>
                  <a:schemeClr val="bg1"/>
                </a:solidFill>
                <a:latin typeface="Arial Black" pitchFamily="34" charset="0"/>
              </a:defRPr>
            </a:lvl1pPr>
          </a:lstStyle>
          <a:p>
            <a:pPr lvl="0"/>
            <a:r>
              <a:rPr lang="sv-SE" noProof="0" smtClean="0"/>
              <a:t>Klicka här för att ändra format på underrubrik i bakgrunden</a:t>
            </a:r>
          </a:p>
        </p:txBody>
      </p:sp>
    </p:spTree>
    <p:extLst>
      <p:ext uri="{BB962C8B-B14F-4D97-AF65-F5344CB8AC3E}">
        <p14:creationId xmlns:p14="http://schemas.microsoft.com/office/powerpoint/2010/main" val="2829413947"/>
      </p:ext>
    </p:extLst>
  </p:cSld>
  <p:clrMapOvr>
    <a:masterClrMapping/>
  </p:clrMapOvr>
  <p:hf sldNum="0" hdr="0" dt="0"/>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8CCDCE4B-3FB5-40D5-A1A1-C5287EDCB786}"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fld id="{9D071668-C997-4848-8157-F7BC85107F2A}"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292111470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2"/>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039" indent="0">
              <a:buNone/>
              <a:defRPr sz="1800"/>
            </a:lvl2pPr>
            <a:lvl3pPr marL="914077" indent="0">
              <a:buNone/>
              <a:defRPr sz="1600"/>
            </a:lvl3pPr>
            <a:lvl4pPr marL="1371116" indent="0">
              <a:buNone/>
              <a:defRPr sz="1400"/>
            </a:lvl4pPr>
            <a:lvl5pPr marL="1828155" indent="0">
              <a:buNone/>
              <a:defRPr sz="1400"/>
            </a:lvl5pPr>
            <a:lvl6pPr marL="2285192" indent="0">
              <a:buNone/>
              <a:defRPr sz="1400"/>
            </a:lvl6pPr>
            <a:lvl7pPr marL="2742232" indent="0">
              <a:buNone/>
              <a:defRPr sz="1400"/>
            </a:lvl7pPr>
            <a:lvl8pPr marL="3199271" indent="0">
              <a:buNone/>
              <a:defRPr sz="1400"/>
            </a:lvl8pPr>
            <a:lvl9pPr marL="3656308" indent="0">
              <a:buNone/>
              <a:defRPr sz="1400"/>
            </a:lvl9pPr>
          </a:lstStyle>
          <a:p>
            <a:pPr lvl="0"/>
            <a:r>
              <a:rPr lang="sv-SE" smtClean="0"/>
              <a:t>Klicka här för att ändra format på bakgrundstexten</a:t>
            </a:r>
          </a:p>
        </p:txBody>
      </p:sp>
      <p:sp>
        <p:nvSpPr>
          <p:cNvPr id="4"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99A3E81D-3B29-4F00-84DB-51A370229DDD}"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fld id="{380C93C5-136A-44BC-9E8B-21D608924048}"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366381588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757238" y="1722440"/>
            <a:ext cx="3740150" cy="4403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9788" y="1722440"/>
            <a:ext cx="3741737" cy="4403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B5E378B9-1247-4C7F-A1B9-B098BC675A9E}" type="slidenum">
              <a:rPr lang="sv-SE">
                <a:solidFill>
                  <a:srgbClr val="000000"/>
                </a:solidFill>
              </a:rPr>
              <a:pPr>
                <a:defRPr/>
              </a:pPr>
              <a:t>‹Nr.›</a:t>
            </a:fld>
            <a:endParaRPr lang="sv-SE">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fld id="{8989FEA4-DB22-4626-8FFC-EB01539D7D82}"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26399254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9"/>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039" indent="0">
              <a:buNone/>
              <a:defRPr sz="2000" b="1"/>
            </a:lvl2pPr>
            <a:lvl3pPr marL="914077" indent="0">
              <a:buNone/>
              <a:defRPr sz="1800" b="1"/>
            </a:lvl3pPr>
            <a:lvl4pPr marL="1371116" indent="0">
              <a:buNone/>
              <a:defRPr sz="1600" b="1"/>
            </a:lvl4pPr>
            <a:lvl5pPr marL="1828155" indent="0">
              <a:buNone/>
              <a:defRPr sz="1600" b="1"/>
            </a:lvl5pPr>
            <a:lvl6pPr marL="2285192" indent="0">
              <a:buNone/>
              <a:defRPr sz="1600" b="1"/>
            </a:lvl6pPr>
            <a:lvl7pPr marL="2742232" indent="0">
              <a:buNone/>
              <a:defRPr sz="1600" b="1"/>
            </a:lvl7pPr>
            <a:lvl8pPr marL="3199271" indent="0">
              <a:buNone/>
              <a:defRPr sz="1600" b="1"/>
            </a:lvl8pPr>
            <a:lvl9pPr marL="3656308"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7" y="1535113"/>
            <a:ext cx="4041775" cy="639762"/>
          </a:xfrm>
        </p:spPr>
        <p:txBody>
          <a:bodyPr anchor="b"/>
          <a:lstStyle>
            <a:lvl1pPr marL="0" indent="0">
              <a:buNone/>
              <a:defRPr sz="2400" b="1"/>
            </a:lvl1pPr>
            <a:lvl2pPr marL="457039" indent="0">
              <a:buNone/>
              <a:defRPr sz="2000" b="1"/>
            </a:lvl2pPr>
            <a:lvl3pPr marL="914077" indent="0">
              <a:buNone/>
              <a:defRPr sz="1800" b="1"/>
            </a:lvl3pPr>
            <a:lvl4pPr marL="1371116" indent="0">
              <a:buNone/>
              <a:defRPr sz="1600" b="1"/>
            </a:lvl4pPr>
            <a:lvl5pPr marL="1828155" indent="0">
              <a:buNone/>
              <a:defRPr sz="1600" b="1"/>
            </a:lvl5pPr>
            <a:lvl6pPr marL="2285192" indent="0">
              <a:buNone/>
              <a:defRPr sz="1600" b="1"/>
            </a:lvl6pPr>
            <a:lvl7pPr marL="2742232" indent="0">
              <a:buNone/>
              <a:defRPr sz="1600" b="1"/>
            </a:lvl7pPr>
            <a:lvl8pPr marL="3199271" indent="0">
              <a:buNone/>
              <a:defRPr sz="1600" b="1"/>
            </a:lvl8pPr>
            <a:lvl9pPr marL="3656308"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8" name="Rectangle 6"/>
          <p:cNvSpPr>
            <a:spLocks noGrp="1" noChangeArrowheads="1"/>
          </p:cNvSpPr>
          <p:nvPr>
            <p:ph type="sldNum" sz="quarter" idx="11"/>
          </p:nvPr>
        </p:nvSpPr>
        <p:spPr>
          <a:ln/>
        </p:spPr>
        <p:txBody>
          <a:bodyPr/>
          <a:lstStyle>
            <a:lvl1pPr>
              <a:defRPr/>
            </a:lvl1pPr>
          </a:lstStyle>
          <a:p>
            <a:pPr>
              <a:defRPr/>
            </a:pPr>
            <a:fld id="{E682E64C-0883-4B22-8E7E-A50EE59C38A2}" type="slidenum">
              <a:rPr lang="sv-SE">
                <a:solidFill>
                  <a:srgbClr val="000000"/>
                </a:solidFill>
              </a:rPr>
              <a:pPr>
                <a:defRPr/>
              </a:pPr>
              <a:t>‹Nr.›</a:t>
            </a:fld>
            <a:endParaRPr lang="sv-SE">
              <a:solidFill>
                <a:srgbClr val="000000"/>
              </a:solidFill>
            </a:endParaRPr>
          </a:p>
        </p:txBody>
      </p:sp>
      <p:sp>
        <p:nvSpPr>
          <p:cNvPr id="9" name="Rectangle 4"/>
          <p:cNvSpPr>
            <a:spLocks noGrp="1" noChangeArrowheads="1"/>
          </p:cNvSpPr>
          <p:nvPr>
            <p:ph type="dt" sz="half" idx="12"/>
          </p:nvPr>
        </p:nvSpPr>
        <p:spPr>
          <a:ln/>
        </p:spPr>
        <p:txBody>
          <a:bodyPr/>
          <a:lstStyle>
            <a:lvl1pPr>
              <a:defRPr/>
            </a:lvl1pPr>
          </a:lstStyle>
          <a:p>
            <a:fld id="{C6C74490-842F-4C9A-BE5F-EAD00145F661}"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261451589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4" name="Rectangle 6"/>
          <p:cNvSpPr>
            <a:spLocks noGrp="1" noChangeArrowheads="1"/>
          </p:cNvSpPr>
          <p:nvPr>
            <p:ph type="sldNum" sz="quarter" idx="11"/>
          </p:nvPr>
        </p:nvSpPr>
        <p:spPr>
          <a:ln/>
        </p:spPr>
        <p:txBody>
          <a:bodyPr/>
          <a:lstStyle>
            <a:lvl1pPr>
              <a:defRPr/>
            </a:lvl1pPr>
          </a:lstStyle>
          <a:p>
            <a:pPr>
              <a:defRPr/>
            </a:pPr>
            <a:fld id="{BDEF87C2-5DF1-4524-A288-64893B8E7AC0}" type="slidenum">
              <a:rPr lang="sv-SE">
                <a:solidFill>
                  <a:srgbClr val="000000"/>
                </a:solidFill>
              </a:rPr>
              <a:pPr>
                <a:defRPr/>
              </a:pPr>
              <a:t>‹Nr.›</a:t>
            </a:fld>
            <a:endParaRPr lang="sv-SE">
              <a:solidFill>
                <a:srgbClr val="000000"/>
              </a:solidFill>
            </a:endParaRPr>
          </a:p>
        </p:txBody>
      </p:sp>
      <p:sp>
        <p:nvSpPr>
          <p:cNvPr id="5" name="Rectangle 4"/>
          <p:cNvSpPr>
            <a:spLocks noGrp="1" noChangeArrowheads="1"/>
          </p:cNvSpPr>
          <p:nvPr>
            <p:ph type="dt" sz="half" idx="12"/>
          </p:nvPr>
        </p:nvSpPr>
        <p:spPr>
          <a:ln/>
        </p:spPr>
        <p:txBody>
          <a:bodyPr/>
          <a:lstStyle>
            <a:lvl1pPr>
              <a:defRPr/>
            </a:lvl1pPr>
          </a:lstStyle>
          <a:p>
            <a:fld id="{AF9EC938-8167-44FA-884A-A715EA914D40}"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61911763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3" name="Rectangle 6"/>
          <p:cNvSpPr>
            <a:spLocks noGrp="1" noChangeArrowheads="1"/>
          </p:cNvSpPr>
          <p:nvPr>
            <p:ph type="sldNum" sz="quarter" idx="11"/>
          </p:nvPr>
        </p:nvSpPr>
        <p:spPr>
          <a:ln/>
        </p:spPr>
        <p:txBody>
          <a:bodyPr/>
          <a:lstStyle>
            <a:lvl1pPr>
              <a:defRPr/>
            </a:lvl1pPr>
          </a:lstStyle>
          <a:p>
            <a:pPr>
              <a:defRPr/>
            </a:pPr>
            <a:fld id="{071D5DF0-2651-46E1-9AD3-7DC3ED30AEB4}" type="slidenum">
              <a:rPr lang="sv-SE">
                <a:solidFill>
                  <a:srgbClr val="000000"/>
                </a:solidFill>
              </a:rPr>
              <a:pPr>
                <a:defRPr/>
              </a:pPr>
              <a:t>‹Nr.›</a:t>
            </a:fld>
            <a:endParaRPr lang="sv-SE">
              <a:solidFill>
                <a:srgbClr val="000000"/>
              </a:solidFill>
            </a:endParaRPr>
          </a:p>
        </p:txBody>
      </p:sp>
      <p:sp>
        <p:nvSpPr>
          <p:cNvPr id="4" name="Rectangle 4"/>
          <p:cNvSpPr>
            <a:spLocks noGrp="1" noChangeArrowheads="1"/>
          </p:cNvSpPr>
          <p:nvPr>
            <p:ph type="dt" sz="half" idx="12"/>
          </p:nvPr>
        </p:nvSpPr>
        <p:spPr>
          <a:ln/>
        </p:spPr>
        <p:txBody>
          <a:bodyPr/>
          <a:lstStyle>
            <a:lvl1pPr>
              <a:defRPr/>
            </a:lvl1pPr>
          </a:lstStyle>
          <a:p>
            <a:fld id="{BB653BDA-11B3-4263-9602-1E09A044A5C5}"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118675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83352" y="828677"/>
            <a:ext cx="1908175" cy="53800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757240" y="828677"/>
            <a:ext cx="5573712" cy="53800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endParaRPr lang="sv-SE"/>
          </a:p>
        </p:txBody>
      </p:sp>
      <p:sp>
        <p:nvSpPr>
          <p:cNvPr id="5" name="Rectangle 6"/>
          <p:cNvSpPr>
            <a:spLocks noGrp="1" noChangeArrowheads="1"/>
          </p:cNvSpPr>
          <p:nvPr>
            <p:ph type="sldNum" sz="quarter" idx="11"/>
          </p:nvPr>
        </p:nvSpPr>
        <p:spPr>
          <a:ln/>
        </p:spPr>
        <p:txBody>
          <a:bodyPr/>
          <a:lstStyle>
            <a:lvl1pPr>
              <a:defRPr/>
            </a:lvl1pPr>
          </a:lstStyle>
          <a:p>
            <a:fld id="{227F0B53-9592-4779-891F-997228E46E01}" type="slidenum">
              <a:rPr lang="sv-SE" smtClean="0"/>
              <a:t>‹Nr.›</a:t>
            </a:fld>
            <a:endParaRPr lang="sv-SE"/>
          </a:p>
        </p:txBody>
      </p:sp>
      <p:sp>
        <p:nvSpPr>
          <p:cNvPr id="6" name="Rectangle 4"/>
          <p:cNvSpPr>
            <a:spLocks noGrp="1" noChangeArrowheads="1"/>
          </p:cNvSpPr>
          <p:nvPr>
            <p:ph type="dt" sz="half" idx="12"/>
          </p:nvPr>
        </p:nvSpPr>
        <p:spPr>
          <a:ln/>
        </p:spPr>
        <p:txBody>
          <a:bodyPr/>
          <a:lstStyle>
            <a:lvl1pPr>
              <a:defRPr/>
            </a:lvl1pPr>
          </a:lstStyle>
          <a:p>
            <a:fld id="{347BD319-C441-4740-BDB2-35E25C52CCE7}" type="datetimeFigureOut">
              <a:rPr lang="sv-SE" smtClean="0"/>
              <a:t>2014-07-15</a:t>
            </a:fld>
            <a:endParaRPr lang="sv-SE"/>
          </a:p>
        </p:txBody>
      </p:sp>
    </p:spTree>
    <p:extLst>
      <p:ext uri="{BB962C8B-B14F-4D97-AF65-F5344CB8AC3E}">
        <p14:creationId xmlns:p14="http://schemas.microsoft.com/office/powerpoint/2010/main" val="3856459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2" y="273050"/>
            <a:ext cx="3008313" cy="1162050"/>
          </a:xfrm>
        </p:spPr>
        <p:txBody>
          <a:bodyPr/>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2" y="1435100"/>
            <a:ext cx="3008313" cy="4691063"/>
          </a:xfrm>
        </p:spPr>
        <p:txBody>
          <a:bodyPr/>
          <a:lstStyle>
            <a:lvl1pPr marL="0" indent="0">
              <a:buNone/>
              <a:defRPr sz="1400"/>
            </a:lvl1pPr>
            <a:lvl2pPr marL="457039" indent="0">
              <a:buNone/>
              <a:defRPr sz="1200"/>
            </a:lvl2pPr>
            <a:lvl3pPr marL="914077" indent="0">
              <a:buNone/>
              <a:defRPr sz="1000"/>
            </a:lvl3pPr>
            <a:lvl4pPr marL="1371116" indent="0">
              <a:buNone/>
              <a:defRPr sz="900"/>
            </a:lvl4pPr>
            <a:lvl5pPr marL="1828155" indent="0">
              <a:buNone/>
              <a:defRPr sz="900"/>
            </a:lvl5pPr>
            <a:lvl6pPr marL="2285192" indent="0">
              <a:buNone/>
              <a:defRPr sz="900"/>
            </a:lvl6pPr>
            <a:lvl7pPr marL="2742232" indent="0">
              <a:buNone/>
              <a:defRPr sz="900"/>
            </a:lvl7pPr>
            <a:lvl8pPr marL="3199271" indent="0">
              <a:buNone/>
              <a:defRPr sz="900"/>
            </a:lvl8pPr>
            <a:lvl9pPr marL="3656308" indent="0">
              <a:buNone/>
              <a:defRPr sz="900"/>
            </a:lvl9pPr>
          </a:lstStyle>
          <a:p>
            <a:pPr lvl="0"/>
            <a:r>
              <a:rPr lang="sv-SE" smtClean="0"/>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CC41C0DD-7980-4C28-9F69-E9B87DA23E97}" type="slidenum">
              <a:rPr lang="sv-SE">
                <a:solidFill>
                  <a:srgbClr val="000000"/>
                </a:solidFill>
              </a:rPr>
              <a:pPr>
                <a:defRPr/>
              </a:pPr>
              <a:t>‹Nr.›</a:t>
            </a:fld>
            <a:endParaRPr lang="sv-SE">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fld id="{7B4E89E3-4AD0-40BD-B899-81ADB1C7C661}"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79976129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039" indent="0">
              <a:buNone/>
              <a:defRPr sz="2800"/>
            </a:lvl2pPr>
            <a:lvl3pPr marL="914077" indent="0">
              <a:buNone/>
              <a:defRPr sz="2400"/>
            </a:lvl3pPr>
            <a:lvl4pPr marL="1371116" indent="0">
              <a:buNone/>
              <a:defRPr sz="2000"/>
            </a:lvl4pPr>
            <a:lvl5pPr marL="1828155" indent="0">
              <a:buNone/>
              <a:defRPr sz="2000"/>
            </a:lvl5pPr>
            <a:lvl6pPr marL="2285192" indent="0">
              <a:buNone/>
              <a:defRPr sz="2000"/>
            </a:lvl6pPr>
            <a:lvl7pPr marL="2742232" indent="0">
              <a:buNone/>
              <a:defRPr sz="2000"/>
            </a:lvl7pPr>
            <a:lvl8pPr marL="3199271" indent="0">
              <a:buNone/>
              <a:defRPr sz="2000"/>
            </a:lvl8pPr>
            <a:lvl9pPr marL="3656308" indent="0">
              <a:buNone/>
              <a:defRPr sz="2000"/>
            </a:lvl9pPr>
          </a:lstStyle>
          <a:p>
            <a:pPr lvl="0"/>
            <a:r>
              <a:rPr lang="sv-SE" noProof="0" smtClean="0"/>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039" indent="0">
              <a:buNone/>
              <a:defRPr sz="1200"/>
            </a:lvl2pPr>
            <a:lvl3pPr marL="914077" indent="0">
              <a:buNone/>
              <a:defRPr sz="1000"/>
            </a:lvl3pPr>
            <a:lvl4pPr marL="1371116" indent="0">
              <a:buNone/>
              <a:defRPr sz="900"/>
            </a:lvl4pPr>
            <a:lvl5pPr marL="1828155" indent="0">
              <a:buNone/>
              <a:defRPr sz="900"/>
            </a:lvl5pPr>
            <a:lvl6pPr marL="2285192" indent="0">
              <a:buNone/>
              <a:defRPr sz="900"/>
            </a:lvl6pPr>
            <a:lvl7pPr marL="2742232" indent="0">
              <a:buNone/>
              <a:defRPr sz="900"/>
            </a:lvl7pPr>
            <a:lvl8pPr marL="3199271" indent="0">
              <a:buNone/>
              <a:defRPr sz="900"/>
            </a:lvl8pPr>
            <a:lvl9pPr marL="3656308" indent="0">
              <a:buNone/>
              <a:defRPr sz="900"/>
            </a:lvl9pPr>
          </a:lstStyle>
          <a:p>
            <a:pPr lvl="0"/>
            <a:r>
              <a:rPr lang="sv-SE" smtClean="0"/>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E80E1A7D-D3E1-4B7F-8C40-8F7A4D75FBAA}" type="slidenum">
              <a:rPr lang="sv-SE">
                <a:solidFill>
                  <a:srgbClr val="000000"/>
                </a:solidFill>
              </a:rPr>
              <a:pPr>
                <a:defRPr/>
              </a:pPr>
              <a:t>‹Nr.›</a:t>
            </a:fld>
            <a:endParaRPr lang="sv-SE">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fld id="{CAFC0236-D46E-4F1F-8FA0-31761CE636B4}"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181203139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CDD813FA-E0B2-4DF1-B40E-84D5725B45F0}"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fld id="{B249C5C6-5542-454F-916A-2670A0D93C95}"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27795561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83352" y="828675"/>
            <a:ext cx="1908175" cy="529748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757240" y="828675"/>
            <a:ext cx="5573712" cy="529748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3CE5603A-526D-4563-B1F4-5BD52AE69582}"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fld id="{3E3342E1-51F8-40B3-9897-A7C1D4DF958D}"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332050346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57240" y="828677"/>
            <a:ext cx="7634287" cy="817563"/>
          </a:xfrm>
        </p:spPr>
        <p:txBody>
          <a:bodyPr/>
          <a:lstStyle/>
          <a:p>
            <a:r>
              <a:rPr lang="sv-SE" smtClean="0"/>
              <a:t>Klicka här för att ändra format</a:t>
            </a:r>
            <a:endParaRPr lang="sv-SE"/>
          </a:p>
        </p:txBody>
      </p:sp>
      <p:sp>
        <p:nvSpPr>
          <p:cNvPr id="3" name="Platshållare för text 2"/>
          <p:cNvSpPr>
            <a:spLocks noGrp="1"/>
          </p:cNvSpPr>
          <p:nvPr>
            <p:ph type="body" sz="half" idx="1"/>
          </p:nvPr>
        </p:nvSpPr>
        <p:spPr>
          <a:xfrm>
            <a:off x="757238" y="1722438"/>
            <a:ext cx="3740150" cy="44862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9788" y="1722438"/>
            <a:ext cx="3741737" cy="44862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sidfot 4"/>
          <p:cNvSpPr>
            <a:spLocks noGrp="1"/>
          </p:cNvSpPr>
          <p:nvPr>
            <p:ph type="ftr" sz="quarter" idx="10"/>
          </p:nvPr>
        </p:nvSpPr>
        <p:spPr>
          <a:xfrm>
            <a:off x="431800" y="568325"/>
            <a:ext cx="6858000" cy="107950"/>
          </a:xfrm>
        </p:spPr>
        <p:txBody>
          <a:bodyPr/>
          <a:lstStyle>
            <a:lvl1pPr>
              <a:defRPr/>
            </a:lvl1pPr>
          </a:lstStyle>
          <a:p>
            <a:r>
              <a:rPr lang="sv-SE">
                <a:solidFill>
                  <a:srgbClr val="000000"/>
                </a:solidFill>
              </a:rPr>
              <a:t>Exempel på sidhuvud - ÅÅÅÅ MM DD (Välj Visa, Sidhuvud sidfot för att ändra)</a:t>
            </a:r>
          </a:p>
        </p:txBody>
      </p:sp>
      <p:sp>
        <p:nvSpPr>
          <p:cNvPr id="6" name="Platshållare för bildnummer 5"/>
          <p:cNvSpPr>
            <a:spLocks noGrp="1"/>
          </p:cNvSpPr>
          <p:nvPr>
            <p:ph type="sldNum" sz="quarter" idx="11"/>
          </p:nvPr>
        </p:nvSpPr>
        <p:spPr>
          <a:xfrm>
            <a:off x="8234365" y="6548438"/>
            <a:ext cx="511175" cy="107950"/>
          </a:xfrm>
        </p:spPr>
        <p:txBody>
          <a:bodyPr/>
          <a:lstStyle>
            <a:lvl1pPr>
              <a:defRPr/>
            </a:lvl1pPr>
          </a:lstStyle>
          <a:p>
            <a:pPr>
              <a:defRPr/>
            </a:pPr>
            <a:fld id="{3246301B-971C-4865-ADC1-277655B24857}" type="slidenum">
              <a:rPr lang="sv-SE">
                <a:solidFill>
                  <a:srgbClr val="000000"/>
                </a:solidFill>
              </a:rPr>
              <a:pPr>
                <a:defRPr/>
              </a:pPr>
              <a:t>‹Nr.›</a:t>
            </a:fld>
            <a:endParaRPr lang="sv-SE">
              <a:solidFill>
                <a:srgbClr val="000000"/>
              </a:solidFill>
            </a:endParaRPr>
          </a:p>
        </p:txBody>
      </p:sp>
      <p:sp>
        <p:nvSpPr>
          <p:cNvPr id="7" name="Platshållare för datum 6"/>
          <p:cNvSpPr>
            <a:spLocks noGrp="1"/>
          </p:cNvSpPr>
          <p:nvPr>
            <p:ph type="dt" sz="half" idx="12"/>
          </p:nvPr>
        </p:nvSpPr>
        <p:spPr>
          <a:xfrm>
            <a:off x="431800" y="431800"/>
            <a:ext cx="2133600" cy="107950"/>
          </a:xfrm>
        </p:spPr>
        <p:txBody>
          <a:bodyPr/>
          <a:lstStyle>
            <a:lvl1pPr>
              <a:defRPr/>
            </a:lvl1pPr>
          </a:lstStyle>
          <a:p>
            <a:fld id="{9529641F-83AB-4E9D-BAC6-48AB68F2E59B}"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301564560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tx1"/>
        </a:solidFill>
        <a:effectLst/>
      </p:bgPr>
    </p:bg>
    <p:spTree>
      <p:nvGrpSpPr>
        <p:cNvPr id="1" name=""/>
        <p:cNvGrpSpPr/>
        <p:nvPr/>
      </p:nvGrpSpPr>
      <p:grpSpPr>
        <a:xfrm>
          <a:off x="0" y="0"/>
          <a:ext cx="0" cy="0"/>
          <a:chOff x="0" y="0"/>
          <a:chExt cx="0" cy="0"/>
        </a:xfrm>
      </p:grpSpPr>
      <p:pic>
        <p:nvPicPr>
          <p:cNvPr id="37902" name="Picture 14" descr="fro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7898" name="Picture 5" descr="SMHI Logotype_white_new"/>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00" y="293690"/>
            <a:ext cx="119062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3"/>
          <p:cNvSpPr>
            <a:spLocks noGrp="1" noChangeArrowheads="1"/>
          </p:cNvSpPr>
          <p:nvPr>
            <p:ph type="ctrTitle"/>
          </p:nvPr>
        </p:nvSpPr>
        <p:spPr>
          <a:xfrm>
            <a:off x="519115" y="2962277"/>
            <a:ext cx="8226425" cy="1470025"/>
          </a:xfrm>
          <a:extLst>
            <a:ext uri="{91240B29-F687-4F45-9708-019B960494DF}">
              <a14:hiddenLine xmlns:a14="http://schemas.microsoft.com/office/drawing/2010/main" w="9525">
                <a:solidFill>
                  <a:srgbClr val="000000"/>
                </a:solidFill>
                <a:miter lim="800000"/>
                <a:headEnd/>
                <a:tailEnd/>
              </a14:hiddenLine>
            </a:ext>
          </a:extLst>
        </p:spPr>
        <p:txBody>
          <a:bodyPr anchor="t"/>
          <a:lstStyle>
            <a:lvl1pPr>
              <a:defRPr sz="3000" smtClean="0">
                <a:solidFill>
                  <a:schemeClr val="bg1"/>
                </a:solidFill>
              </a:defRPr>
            </a:lvl1pPr>
          </a:lstStyle>
          <a:p>
            <a:pPr lvl="0"/>
            <a:r>
              <a:rPr lang="sv-SE" noProof="0" smtClean="0"/>
              <a:t>Klicka här för att ändra format</a:t>
            </a:r>
          </a:p>
        </p:txBody>
      </p:sp>
      <p:sp>
        <p:nvSpPr>
          <p:cNvPr id="37891" name="Rectangle 4"/>
          <p:cNvSpPr>
            <a:spLocks noGrp="1" noChangeArrowheads="1"/>
          </p:cNvSpPr>
          <p:nvPr>
            <p:ph type="subTitle" idx="1"/>
          </p:nvPr>
        </p:nvSpPr>
        <p:spPr>
          <a:xfrm>
            <a:off x="531815" y="2338390"/>
            <a:ext cx="8213725" cy="561975"/>
          </a:xfrm>
          <a:extLst>
            <a:ext uri="{91240B29-F687-4F45-9708-019B960494DF}">
              <a14:hiddenLine xmlns:a14="http://schemas.microsoft.com/office/drawing/2010/main" w="9525">
                <a:solidFill>
                  <a:srgbClr val="000000"/>
                </a:solidFill>
                <a:miter lim="800000"/>
                <a:headEnd/>
                <a:tailEnd/>
              </a14:hiddenLine>
            </a:ext>
          </a:extLst>
        </p:spPr>
        <p:txBody>
          <a:bodyPr anchor="b"/>
          <a:lstStyle>
            <a:lvl1pPr marL="0" indent="0">
              <a:buFont typeface="Wingdings" pitchFamily="2" charset="2"/>
              <a:buNone/>
              <a:defRPr sz="1200" smtClean="0">
                <a:solidFill>
                  <a:schemeClr val="bg1"/>
                </a:solidFill>
                <a:latin typeface="Arial Black" pitchFamily="34" charset="0"/>
              </a:defRPr>
            </a:lvl1pPr>
          </a:lstStyle>
          <a:p>
            <a:pPr lvl="0"/>
            <a:r>
              <a:rPr lang="sv-SE" noProof="0" smtClean="0"/>
              <a:t>Klicka här för att ändra format på underrubrik i bakgrunden</a:t>
            </a:r>
          </a:p>
        </p:txBody>
      </p:sp>
    </p:spTree>
    <p:extLst>
      <p:ext uri="{BB962C8B-B14F-4D97-AF65-F5344CB8AC3E}">
        <p14:creationId xmlns:p14="http://schemas.microsoft.com/office/powerpoint/2010/main" val="2216151832"/>
      </p:ext>
    </p:extLst>
  </p:cSld>
  <p:clrMapOvr>
    <a:masterClrMapping/>
  </p:clrMapOvr>
  <p:hf sldNum="0" hdr="0" dt="0"/>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8CCDCE4B-3FB5-40D5-A1A1-C5287EDCB786}"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fld id="{9D071668-C997-4848-8157-F7BC85107F2A}"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31125190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2"/>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039" indent="0">
              <a:buNone/>
              <a:defRPr sz="1800"/>
            </a:lvl2pPr>
            <a:lvl3pPr marL="914077" indent="0">
              <a:buNone/>
              <a:defRPr sz="1600"/>
            </a:lvl3pPr>
            <a:lvl4pPr marL="1371116" indent="0">
              <a:buNone/>
              <a:defRPr sz="1400"/>
            </a:lvl4pPr>
            <a:lvl5pPr marL="1828155" indent="0">
              <a:buNone/>
              <a:defRPr sz="1400"/>
            </a:lvl5pPr>
            <a:lvl6pPr marL="2285192" indent="0">
              <a:buNone/>
              <a:defRPr sz="1400"/>
            </a:lvl6pPr>
            <a:lvl7pPr marL="2742232" indent="0">
              <a:buNone/>
              <a:defRPr sz="1400"/>
            </a:lvl7pPr>
            <a:lvl8pPr marL="3199271" indent="0">
              <a:buNone/>
              <a:defRPr sz="1400"/>
            </a:lvl8pPr>
            <a:lvl9pPr marL="3656308" indent="0">
              <a:buNone/>
              <a:defRPr sz="1400"/>
            </a:lvl9pPr>
          </a:lstStyle>
          <a:p>
            <a:pPr lvl="0"/>
            <a:r>
              <a:rPr lang="sv-SE" smtClean="0"/>
              <a:t>Klicka här för att ändra format på bakgrundstexten</a:t>
            </a:r>
          </a:p>
        </p:txBody>
      </p:sp>
      <p:sp>
        <p:nvSpPr>
          <p:cNvPr id="4"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99A3E81D-3B29-4F00-84DB-51A370229DDD}"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fld id="{380C93C5-136A-44BC-9E8B-21D608924048}"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52525124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757238" y="1722440"/>
            <a:ext cx="3740150" cy="4403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9788" y="1722440"/>
            <a:ext cx="3741737" cy="4403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B5E378B9-1247-4C7F-A1B9-B098BC675A9E}" type="slidenum">
              <a:rPr lang="sv-SE">
                <a:solidFill>
                  <a:srgbClr val="000000"/>
                </a:solidFill>
              </a:rPr>
              <a:pPr>
                <a:defRPr/>
              </a:pPr>
              <a:t>‹Nr.›</a:t>
            </a:fld>
            <a:endParaRPr lang="sv-SE">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fld id="{8989FEA4-DB22-4626-8FFC-EB01539D7D82}"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222252274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9"/>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039" indent="0">
              <a:buNone/>
              <a:defRPr sz="2000" b="1"/>
            </a:lvl2pPr>
            <a:lvl3pPr marL="914077" indent="0">
              <a:buNone/>
              <a:defRPr sz="1800" b="1"/>
            </a:lvl3pPr>
            <a:lvl4pPr marL="1371116" indent="0">
              <a:buNone/>
              <a:defRPr sz="1600" b="1"/>
            </a:lvl4pPr>
            <a:lvl5pPr marL="1828155" indent="0">
              <a:buNone/>
              <a:defRPr sz="1600" b="1"/>
            </a:lvl5pPr>
            <a:lvl6pPr marL="2285192" indent="0">
              <a:buNone/>
              <a:defRPr sz="1600" b="1"/>
            </a:lvl6pPr>
            <a:lvl7pPr marL="2742232" indent="0">
              <a:buNone/>
              <a:defRPr sz="1600" b="1"/>
            </a:lvl7pPr>
            <a:lvl8pPr marL="3199271" indent="0">
              <a:buNone/>
              <a:defRPr sz="1600" b="1"/>
            </a:lvl8pPr>
            <a:lvl9pPr marL="3656308"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7" y="1535113"/>
            <a:ext cx="4041775" cy="639762"/>
          </a:xfrm>
        </p:spPr>
        <p:txBody>
          <a:bodyPr anchor="b"/>
          <a:lstStyle>
            <a:lvl1pPr marL="0" indent="0">
              <a:buNone/>
              <a:defRPr sz="2400" b="1"/>
            </a:lvl1pPr>
            <a:lvl2pPr marL="457039" indent="0">
              <a:buNone/>
              <a:defRPr sz="2000" b="1"/>
            </a:lvl2pPr>
            <a:lvl3pPr marL="914077" indent="0">
              <a:buNone/>
              <a:defRPr sz="1800" b="1"/>
            </a:lvl3pPr>
            <a:lvl4pPr marL="1371116" indent="0">
              <a:buNone/>
              <a:defRPr sz="1600" b="1"/>
            </a:lvl4pPr>
            <a:lvl5pPr marL="1828155" indent="0">
              <a:buNone/>
              <a:defRPr sz="1600" b="1"/>
            </a:lvl5pPr>
            <a:lvl6pPr marL="2285192" indent="0">
              <a:buNone/>
              <a:defRPr sz="1600" b="1"/>
            </a:lvl6pPr>
            <a:lvl7pPr marL="2742232" indent="0">
              <a:buNone/>
              <a:defRPr sz="1600" b="1"/>
            </a:lvl7pPr>
            <a:lvl8pPr marL="3199271" indent="0">
              <a:buNone/>
              <a:defRPr sz="1600" b="1"/>
            </a:lvl8pPr>
            <a:lvl9pPr marL="3656308"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8" name="Rectangle 6"/>
          <p:cNvSpPr>
            <a:spLocks noGrp="1" noChangeArrowheads="1"/>
          </p:cNvSpPr>
          <p:nvPr>
            <p:ph type="sldNum" sz="quarter" idx="11"/>
          </p:nvPr>
        </p:nvSpPr>
        <p:spPr>
          <a:ln/>
        </p:spPr>
        <p:txBody>
          <a:bodyPr/>
          <a:lstStyle>
            <a:lvl1pPr>
              <a:defRPr/>
            </a:lvl1pPr>
          </a:lstStyle>
          <a:p>
            <a:pPr>
              <a:defRPr/>
            </a:pPr>
            <a:fld id="{E682E64C-0883-4B22-8E7E-A50EE59C38A2}" type="slidenum">
              <a:rPr lang="sv-SE">
                <a:solidFill>
                  <a:srgbClr val="000000"/>
                </a:solidFill>
              </a:rPr>
              <a:pPr>
                <a:defRPr/>
              </a:pPr>
              <a:t>‹Nr.›</a:t>
            </a:fld>
            <a:endParaRPr lang="sv-SE">
              <a:solidFill>
                <a:srgbClr val="000000"/>
              </a:solidFill>
            </a:endParaRPr>
          </a:p>
        </p:txBody>
      </p:sp>
      <p:sp>
        <p:nvSpPr>
          <p:cNvPr id="9" name="Rectangle 4"/>
          <p:cNvSpPr>
            <a:spLocks noGrp="1" noChangeArrowheads="1"/>
          </p:cNvSpPr>
          <p:nvPr>
            <p:ph type="dt" sz="half" idx="12"/>
          </p:nvPr>
        </p:nvSpPr>
        <p:spPr>
          <a:ln/>
        </p:spPr>
        <p:txBody>
          <a:bodyPr/>
          <a:lstStyle>
            <a:lvl1pPr>
              <a:defRPr/>
            </a:lvl1pPr>
          </a:lstStyle>
          <a:p>
            <a:fld id="{C6C74490-842F-4C9A-BE5F-EAD00145F661}"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2303649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57240" y="828677"/>
            <a:ext cx="7634287" cy="817563"/>
          </a:xfrm>
        </p:spPr>
        <p:txBody>
          <a:bodyPr/>
          <a:lstStyle/>
          <a:p>
            <a:r>
              <a:rPr lang="sv-SE" smtClean="0"/>
              <a:t>Klicka här för att ändra format</a:t>
            </a:r>
            <a:endParaRPr lang="sv-SE"/>
          </a:p>
        </p:txBody>
      </p:sp>
      <p:sp>
        <p:nvSpPr>
          <p:cNvPr id="3" name="Platshållare för text 2"/>
          <p:cNvSpPr>
            <a:spLocks noGrp="1"/>
          </p:cNvSpPr>
          <p:nvPr>
            <p:ph type="body" sz="half" idx="1"/>
          </p:nvPr>
        </p:nvSpPr>
        <p:spPr>
          <a:xfrm>
            <a:off x="757238" y="1722438"/>
            <a:ext cx="3740150" cy="44862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9788" y="1722438"/>
            <a:ext cx="3741737" cy="44862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5"/>
          <p:cNvSpPr>
            <a:spLocks noGrp="1" noChangeArrowheads="1"/>
          </p:cNvSpPr>
          <p:nvPr>
            <p:ph type="ftr" sz="quarter" idx="10"/>
          </p:nvPr>
        </p:nvSpPr>
        <p:spPr>
          <a:ln/>
        </p:spPr>
        <p:txBody>
          <a:bodyPr/>
          <a:lstStyle>
            <a:lvl1pPr>
              <a:defRPr/>
            </a:lvl1pPr>
          </a:lstStyle>
          <a:p>
            <a:endParaRPr lang="sv-SE"/>
          </a:p>
        </p:txBody>
      </p:sp>
      <p:sp>
        <p:nvSpPr>
          <p:cNvPr id="6" name="Rectangle 6"/>
          <p:cNvSpPr>
            <a:spLocks noGrp="1" noChangeArrowheads="1"/>
          </p:cNvSpPr>
          <p:nvPr>
            <p:ph type="sldNum" sz="quarter" idx="11"/>
          </p:nvPr>
        </p:nvSpPr>
        <p:spPr>
          <a:ln/>
        </p:spPr>
        <p:txBody>
          <a:bodyPr/>
          <a:lstStyle>
            <a:lvl1pPr>
              <a:defRPr/>
            </a:lvl1pPr>
          </a:lstStyle>
          <a:p>
            <a:fld id="{227F0B53-9592-4779-891F-997228E46E01}" type="slidenum">
              <a:rPr lang="sv-SE" smtClean="0"/>
              <a:t>‹Nr.›</a:t>
            </a:fld>
            <a:endParaRPr lang="sv-SE"/>
          </a:p>
        </p:txBody>
      </p:sp>
      <p:sp>
        <p:nvSpPr>
          <p:cNvPr id="7" name="Rectangle 4"/>
          <p:cNvSpPr>
            <a:spLocks noGrp="1" noChangeArrowheads="1"/>
          </p:cNvSpPr>
          <p:nvPr>
            <p:ph type="dt" sz="half" idx="12"/>
          </p:nvPr>
        </p:nvSpPr>
        <p:spPr>
          <a:ln/>
        </p:spPr>
        <p:txBody>
          <a:bodyPr/>
          <a:lstStyle>
            <a:lvl1pPr>
              <a:defRPr/>
            </a:lvl1pPr>
          </a:lstStyle>
          <a:p>
            <a:fld id="{347BD319-C441-4740-BDB2-35E25C52CCE7}" type="datetimeFigureOut">
              <a:rPr lang="sv-SE" smtClean="0"/>
              <a:t>2014-07-15</a:t>
            </a:fld>
            <a:endParaRPr lang="sv-SE"/>
          </a:p>
        </p:txBody>
      </p:sp>
    </p:spTree>
    <p:extLst>
      <p:ext uri="{BB962C8B-B14F-4D97-AF65-F5344CB8AC3E}">
        <p14:creationId xmlns:p14="http://schemas.microsoft.com/office/powerpoint/2010/main" val="6094843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4" name="Rectangle 6"/>
          <p:cNvSpPr>
            <a:spLocks noGrp="1" noChangeArrowheads="1"/>
          </p:cNvSpPr>
          <p:nvPr>
            <p:ph type="sldNum" sz="quarter" idx="11"/>
          </p:nvPr>
        </p:nvSpPr>
        <p:spPr>
          <a:ln/>
        </p:spPr>
        <p:txBody>
          <a:bodyPr/>
          <a:lstStyle>
            <a:lvl1pPr>
              <a:defRPr/>
            </a:lvl1pPr>
          </a:lstStyle>
          <a:p>
            <a:pPr>
              <a:defRPr/>
            </a:pPr>
            <a:fld id="{BDEF87C2-5DF1-4524-A288-64893B8E7AC0}" type="slidenum">
              <a:rPr lang="sv-SE">
                <a:solidFill>
                  <a:srgbClr val="000000"/>
                </a:solidFill>
              </a:rPr>
              <a:pPr>
                <a:defRPr/>
              </a:pPr>
              <a:t>‹Nr.›</a:t>
            </a:fld>
            <a:endParaRPr lang="sv-SE">
              <a:solidFill>
                <a:srgbClr val="000000"/>
              </a:solidFill>
            </a:endParaRPr>
          </a:p>
        </p:txBody>
      </p:sp>
      <p:sp>
        <p:nvSpPr>
          <p:cNvPr id="5" name="Rectangle 4"/>
          <p:cNvSpPr>
            <a:spLocks noGrp="1" noChangeArrowheads="1"/>
          </p:cNvSpPr>
          <p:nvPr>
            <p:ph type="dt" sz="half" idx="12"/>
          </p:nvPr>
        </p:nvSpPr>
        <p:spPr>
          <a:ln/>
        </p:spPr>
        <p:txBody>
          <a:bodyPr/>
          <a:lstStyle>
            <a:lvl1pPr>
              <a:defRPr/>
            </a:lvl1pPr>
          </a:lstStyle>
          <a:p>
            <a:fld id="{AF9EC938-8167-44FA-884A-A715EA914D40}"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345354407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3" name="Rectangle 6"/>
          <p:cNvSpPr>
            <a:spLocks noGrp="1" noChangeArrowheads="1"/>
          </p:cNvSpPr>
          <p:nvPr>
            <p:ph type="sldNum" sz="quarter" idx="11"/>
          </p:nvPr>
        </p:nvSpPr>
        <p:spPr>
          <a:ln/>
        </p:spPr>
        <p:txBody>
          <a:bodyPr/>
          <a:lstStyle>
            <a:lvl1pPr>
              <a:defRPr/>
            </a:lvl1pPr>
          </a:lstStyle>
          <a:p>
            <a:pPr>
              <a:defRPr/>
            </a:pPr>
            <a:fld id="{071D5DF0-2651-46E1-9AD3-7DC3ED30AEB4}" type="slidenum">
              <a:rPr lang="sv-SE">
                <a:solidFill>
                  <a:srgbClr val="000000"/>
                </a:solidFill>
              </a:rPr>
              <a:pPr>
                <a:defRPr/>
              </a:pPr>
              <a:t>‹Nr.›</a:t>
            </a:fld>
            <a:endParaRPr lang="sv-SE">
              <a:solidFill>
                <a:srgbClr val="000000"/>
              </a:solidFill>
            </a:endParaRPr>
          </a:p>
        </p:txBody>
      </p:sp>
      <p:sp>
        <p:nvSpPr>
          <p:cNvPr id="4" name="Rectangle 4"/>
          <p:cNvSpPr>
            <a:spLocks noGrp="1" noChangeArrowheads="1"/>
          </p:cNvSpPr>
          <p:nvPr>
            <p:ph type="dt" sz="half" idx="12"/>
          </p:nvPr>
        </p:nvSpPr>
        <p:spPr>
          <a:ln/>
        </p:spPr>
        <p:txBody>
          <a:bodyPr/>
          <a:lstStyle>
            <a:lvl1pPr>
              <a:defRPr/>
            </a:lvl1pPr>
          </a:lstStyle>
          <a:p>
            <a:fld id="{BB653BDA-11B3-4263-9602-1E09A044A5C5}"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285729772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2" y="273050"/>
            <a:ext cx="3008313" cy="1162050"/>
          </a:xfrm>
        </p:spPr>
        <p:txBody>
          <a:bodyPr/>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2" y="1435100"/>
            <a:ext cx="3008313" cy="4691063"/>
          </a:xfrm>
        </p:spPr>
        <p:txBody>
          <a:bodyPr/>
          <a:lstStyle>
            <a:lvl1pPr marL="0" indent="0">
              <a:buNone/>
              <a:defRPr sz="1400"/>
            </a:lvl1pPr>
            <a:lvl2pPr marL="457039" indent="0">
              <a:buNone/>
              <a:defRPr sz="1200"/>
            </a:lvl2pPr>
            <a:lvl3pPr marL="914077" indent="0">
              <a:buNone/>
              <a:defRPr sz="1000"/>
            </a:lvl3pPr>
            <a:lvl4pPr marL="1371116" indent="0">
              <a:buNone/>
              <a:defRPr sz="900"/>
            </a:lvl4pPr>
            <a:lvl5pPr marL="1828155" indent="0">
              <a:buNone/>
              <a:defRPr sz="900"/>
            </a:lvl5pPr>
            <a:lvl6pPr marL="2285192" indent="0">
              <a:buNone/>
              <a:defRPr sz="900"/>
            </a:lvl6pPr>
            <a:lvl7pPr marL="2742232" indent="0">
              <a:buNone/>
              <a:defRPr sz="900"/>
            </a:lvl7pPr>
            <a:lvl8pPr marL="3199271" indent="0">
              <a:buNone/>
              <a:defRPr sz="900"/>
            </a:lvl8pPr>
            <a:lvl9pPr marL="3656308" indent="0">
              <a:buNone/>
              <a:defRPr sz="900"/>
            </a:lvl9pPr>
          </a:lstStyle>
          <a:p>
            <a:pPr lvl="0"/>
            <a:r>
              <a:rPr lang="sv-SE" smtClean="0"/>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CC41C0DD-7980-4C28-9F69-E9B87DA23E97}" type="slidenum">
              <a:rPr lang="sv-SE">
                <a:solidFill>
                  <a:srgbClr val="000000"/>
                </a:solidFill>
              </a:rPr>
              <a:pPr>
                <a:defRPr/>
              </a:pPr>
              <a:t>‹Nr.›</a:t>
            </a:fld>
            <a:endParaRPr lang="sv-SE">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fld id="{7B4E89E3-4AD0-40BD-B899-81ADB1C7C661}"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282541208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039" indent="0">
              <a:buNone/>
              <a:defRPr sz="2800"/>
            </a:lvl2pPr>
            <a:lvl3pPr marL="914077" indent="0">
              <a:buNone/>
              <a:defRPr sz="2400"/>
            </a:lvl3pPr>
            <a:lvl4pPr marL="1371116" indent="0">
              <a:buNone/>
              <a:defRPr sz="2000"/>
            </a:lvl4pPr>
            <a:lvl5pPr marL="1828155" indent="0">
              <a:buNone/>
              <a:defRPr sz="2000"/>
            </a:lvl5pPr>
            <a:lvl6pPr marL="2285192" indent="0">
              <a:buNone/>
              <a:defRPr sz="2000"/>
            </a:lvl6pPr>
            <a:lvl7pPr marL="2742232" indent="0">
              <a:buNone/>
              <a:defRPr sz="2000"/>
            </a:lvl7pPr>
            <a:lvl8pPr marL="3199271" indent="0">
              <a:buNone/>
              <a:defRPr sz="2000"/>
            </a:lvl8pPr>
            <a:lvl9pPr marL="3656308" indent="0">
              <a:buNone/>
              <a:defRPr sz="2000"/>
            </a:lvl9pPr>
          </a:lstStyle>
          <a:p>
            <a:pPr lvl="0"/>
            <a:r>
              <a:rPr lang="sv-SE" noProof="0" smtClean="0"/>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039" indent="0">
              <a:buNone/>
              <a:defRPr sz="1200"/>
            </a:lvl2pPr>
            <a:lvl3pPr marL="914077" indent="0">
              <a:buNone/>
              <a:defRPr sz="1000"/>
            </a:lvl3pPr>
            <a:lvl4pPr marL="1371116" indent="0">
              <a:buNone/>
              <a:defRPr sz="900"/>
            </a:lvl4pPr>
            <a:lvl5pPr marL="1828155" indent="0">
              <a:buNone/>
              <a:defRPr sz="900"/>
            </a:lvl5pPr>
            <a:lvl6pPr marL="2285192" indent="0">
              <a:buNone/>
              <a:defRPr sz="900"/>
            </a:lvl6pPr>
            <a:lvl7pPr marL="2742232" indent="0">
              <a:buNone/>
              <a:defRPr sz="900"/>
            </a:lvl7pPr>
            <a:lvl8pPr marL="3199271" indent="0">
              <a:buNone/>
              <a:defRPr sz="900"/>
            </a:lvl8pPr>
            <a:lvl9pPr marL="3656308" indent="0">
              <a:buNone/>
              <a:defRPr sz="900"/>
            </a:lvl9pPr>
          </a:lstStyle>
          <a:p>
            <a:pPr lvl="0"/>
            <a:r>
              <a:rPr lang="sv-SE" smtClean="0"/>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E80E1A7D-D3E1-4B7F-8C40-8F7A4D75FBAA}" type="slidenum">
              <a:rPr lang="sv-SE">
                <a:solidFill>
                  <a:srgbClr val="000000"/>
                </a:solidFill>
              </a:rPr>
              <a:pPr>
                <a:defRPr/>
              </a:pPr>
              <a:t>‹Nr.›</a:t>
            </a:fld>
            <a:endParaRPr lang="sv-SE">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fld id="{CAFC0236-D46E-4F1F-8FA0-31761CE636B4}"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283388966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CDD813FA-E0B2-4DF1-B40E-84D5725B45F0}"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fld id="{B249C5C6-5542-454F-916A-2670A0D93C95}"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13425880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83352" y="828675"/>
            <a:ext cx="1908175" cy="529748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757240" y="828675"/>
            <a:ext cx="5573712" cy="529748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3CE5603A-526D-4563-B1F4-5BD52AE69582}"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fld id="{3E3342E1-51F8-40B3-9897-A7C1D4DF958D}"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309370952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57240" y="828677"/>
            <a:ext cx="7634287" cy="817563"/>
          </a:xfrm>
        </p:spPr>
        <p:txBody>
          <a:bodyPr/>
          <a:lstStyle/>
          <a:p>
            <a:r>
              <a:rPr lang="sv-SE" smtClean="0"/>
              <a:t>Klicka här för att ändra format</a:t>
            </a:r>
            <a:endParaRPr lang="sv-SE"/>
          </a:p>
        </p:txBody>
      </p:sp>
      <p:sp>
        <p:nvSpPr>
          <p:cNvPr id="3" name="Platshållare för text 2"/>
          <p:cNvSpPr>
            <a:spLocks noGrp="1"/>
          </p:cNvSpPr>
          <p:nvPr>
            <p:ph type="body" sz="half" idx="1"/>
          </p:nvPr>
        </p:nvSpPr>
        <p:spPr>
          <a:xfrm>
            <a:off x="757238" y="1722438"/>
            <a:ext cx="3740150" cy="44862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9788" y="1722438"/>
            <a:ext cx="3741737" cy="44862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sidfot 4"/>
          <p:cNvSpPr>
            <a:spLocks noGrp="1"/>
          </p:cNvSpPr>
          <p:nvPr>
            <p:ph type="ftr" sz="quarter" idx="10"/>
          </p:nvPr>
        </p:nvSpPr>
        <p:spPr>
          <a:xfrm>
            <a:off x="431800" y="568325"/>
            <a:ext cx="6858000" cy="107950"/>
          </a:xfrm>
        </p:spPr>
        <p:txBody>
          <a:bodyPr/>
          <a:lstStyle>
            <a:lvl1pPr>
              <a:defRPr/>
            </a:lvl1pPr>
          </a:lstStyle>
          <a:p>
            <a:r>
              <a:rPr lang="sv-SE">
                <a:solidFill>
                  <a:srgbClr val="000000"/>
                </a:solidFill>
              </a:rPr>
              <a:t>Exempel på sidhuvud - ÅÅÅÅ MM DD (Välj Visa, Sidhuvud sidfot för att ändra)</a:t>
            </a:r>
          </a:p>
        </p:txBody>
      </p:sp>
      <p:sp>
        <p:nvSpPr>
          <p:cNvPr id="6" name="Platshållare för bildnummer 5"/>
          <p:cNvSpPr>
            <a:spLocks noGrp="1"/>
          </p:cNvSpPr>
          <p:nvPr>
            <p:ph type="sldNum" sz="quarter" idx="11"/>
          </p:nvPr>
        </p:nvSpPr>
        <p:spPr>
          <a:xfrm>
            <a:off x="8234365" y="6548438"/>
            <a:ext cx="511175" cy="107950"/>
          </a:xfrm>
        </p:spPr>
        <p:txBody>
          <a:bodyPr/>
          <a:lstStyle>
            <a:lvl1pPr>
              <a:defRPr/>
            </a:lvl1pPr>
          </a:lstStyle>
          <a:p>
            <a:pPr>
              <a:defRPr/>
            </a:pPr>
            <a:fld id="{3246301B-971C-4865-ADC1-277655B24857}" type="slidenum">
              <a:rPr lang="sv-SE">
                <a:solidFill>
                  <a:srgbClr val="000000"/>
                </a:solidFill>
              </a:rPr>
              <a:pPr>
                <a:defRPr/>
              </a:pPr>
              <a:t>‹Nr.›</a:t>
            </a:fld>
            <a:endParaRPr lang="sv-SE">
              <a:solidFill>
                <a:srgbClr val="000000"/>
              </a:solidFill>
            </a:endParaRPr>
          </a:p>
        </p:txBody>
      </p:sp>
      <p:sp>
        <p:nvSpPr>
          <p:cNvPr id="7" name="Platshållare för datum 6"/>
          <p:cNvSpPr>
            <a:spLocks noGrp="1"/>
          </p:cNvSpPr>
          <p:nvPr>
            <p:ph type="dt" sz="half" idx="12"/>
          </p:nvPr>
        </p:nvSpPr>
        <p:spPr>
          <a:xfrm>
            <a:off x="431800" y="431800"/>
            <a:ext cx="2133600" cy="107950"/>
          </a:xfrm>
        </p:spPr>
        <p:txBody>
          <a:bodyPr/>
          <a:lstStyle>
            <a:lvl1pPr>
              <a:defRPr/>
            </a:lvl1pPr>
          </a:lstStyle>
          <a:p>
            <a:fld id="{9529641F-83AB-4E9D-BAC6-48AB68F2E59B}"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16276078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tx1"/>
        </a:solidFill>
        <a:effectLst/>
      </p:bgPr>
    </p:bg>
    <p:spTree>
      <p:nvGrpSpPr>
        <p:cNvPr id="1" name=""/>
        <p:cNvGrpSpPr/>
        <p:nvPr/>
      </p:nvGrpSpPr>
      <p:grpSpPr>
        <a:xfrm>
          <a:off x="0" y="0"/>
          <a:ext cx="0" cy="0"/>
          <a:chOff x="0" y="0"/>
          <a:chExt cx="0" cy="0"/>
        </a:xfrm>
      </p:grpSpPr>
      <p:pic>
        <p:nvPicPr>
          <p:cNvPr id="37902" name="Picture 14" descr="fro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7898" name="Picture 5" descr="SMHI Logotype_white_new"/>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00" y="293690"/>
            <a:ext cx="119062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3"/>
          <p:cNvSpPr>
            <a:spLocks noGrp="1" noChangeArrowheads="1"/>
          </p:cNvSpPr>
          <p:nvPr>
            <p:ph type="ctrTitle"/>
          </p:nvPr>
        </p:nvSpPr>
        <p:spPr>
          <a:xfrm>
            <a:off x="519115" y="2962277"/>
            <a:ext cx="8226425" cy="1470025"/>
          </a:xfrm>
          <a:extLst>
            <a:ext uri="{91240B29-F687-4F45-9708-019B960494DF}">
              <a14:hiddenLine xmlns:a14="http://schemas.microsoft.com/office/drawing/2010/main" w="9525">
                <a:solidFill>
                  <a:srgbClr val="000000"/>
                </a:solidFill>
                <a:miter lim="800000"/>
                <a:headEnd/>
                <a:tailEnd/>
              </a14:hiddenLine>
            </a:ext>
          </a:extLst>
        </p:spPr>
        <p:txBody>
          <a:bodyPr anchor="t"/>
          <a:lstStyle>
            <a:lvl1pPr>
              <a:defRPr sz="3000" smtClean="0">
                <a:solidFill>
                  <a:schemeClr val="bg1"/>
                </a:solidFill>
              </a:defRPr>
            </a:lvl1pPr>
          </a:lstStyle>
          <a:p>
            <a:pPr lvl="0"/>
            <a:r>
              <a:rPr lang="sv-SE" noProof="0" smtClean="0"/>
              <a:t>Klicka här för att ändra format</a:t>
            </a:r>
          </a:p>
        </p:txBody>
      </p:sp>
      <p:sp>
        <p:nvSpPr>
          <p:cNvPr id="37891" name="Rectangle 4"/>
          <p:cNvSpPr>
            <a:spLocks noGrp="1" noChangeArrowheads="1"/>
          </p:cNvSpPr>
          <p:nvPr>
            <p:ph type="subTitle" idx="1"/>
          </p:nvPr>
        </p:nvSpPr>
        <p:spPr>
          <a:xfrm>
            <a:off x="531815" y="2338390"/>
            <a:ext cx="8213725" cy="561975"/>
          </a:xfrm>
          <a:extLst>
            <a:ext uri="{91240B29-F687-4F45-9708-019B960494DF}">
              <a14:hiddenLine xmlns:a14="http://schemas.microsoft.com/office/drawing/2010/main" w="9525">
                <a:solidFill>
                  <a:srgbClr val="000000"/>
                </a:solidFill>
                <a:miter lim="800000"/>
                <a:headEnd/>
                <a:tailEnd/>
              </a14:hiddenLine>
            </a:ext>
          </a:extLst>
        </p:spPr>
        <p:txBody>
          <a:bodyPr anchor="b"/>
          <a:lstStyle>
            <a:lvl1pPr marL="0" indent="0">
              <a:buFont typeface="Wingdings" pitchFamily="2" charset="2"/>
              <a:buNone/>
              <a:defRPr sz="1200" smtClean="0">
                <a:solidFill>
                  <a:schemeClr val="bg1"/>
                </a:solidFill>
                <a:latin typeface="Arial Black" pitchFamily="34" charset="0"/>
              </a:defRPr>
            </a:lvl1pPr>
          </a:lstStyle>
          <a:p>
            <a:pPr lvl="0"/>
            <a:r>
              <a:rPr lang="sv-SE" noProof="0" smtClean="0"/>
              <a:t>Klicka här för att ändra format på underrubrik i bakgrunden</a:t>
            </a:r>
          </a:p>
        </p:txBody>
      </p:sp>
    </p:spTree>
    <p:extLst>
      <p:ext uri="{BB962C8B-B14F-4D97-AF65-F5344CB8AC3E}">
        <p14:creationId xmlns:p14="http://schemas.microsoft.com/office/powerpoint/2010/main" val="1552191024"/>
      </p:ext>
    </p:extLst>
  </p:cSld>
  <p:clrMapOvr>
    <a:masterClrMapping/>
  </p:clrMapOvr>
  <p:hf sldNum="0" hdr="0" dt="0"/>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8CCDCE4B-3FB5-40D5-A1A1-C5287EDCB786}"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fld id="{9D071668-C997-4848-8157-F7BC85107F2A}"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85876607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2"/>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039" indent="0">
              <a:buNone/>
              <a:defRPr sz="1800"/>
            </a:lvl2pPr>
            <a:lvl3pPr marL="914077" indent="0">
              <a:buNone/>
              <a:defRPr sz="1600"/>
            </a:lvl3pPr>
            <a:lvl4pPr marL="1371116" indent="0">
              <a:buNone/>
              <a:defRPr sz="1400"/>
            </a:lvl4pPr>
            <a:lvl5pPr marL="1828155" indent="0">
              <a:buNone/>
              <a:defRPr sz="1400"/>
            </a:lvl5pPr>
            <a:lvl6pPr marL="2285192" indent="0">
              <a:buNone/>
              <a:defRPr sz="1400"/>
            </a:lvl6pPr>
            <a:lvl7pPr marL="2742232" indent="0">
              <a:buNone/>
              <a:defRPr sz="1400"/>
            </a:lvl7pPr>
            <a:lvl8pPr marL="3199271" indent="0">
              <a:buNone/>
              <a:defRPr sz="1400"/>
            </a:lvl8pPr>
            <a:lvl9pPr marL="3656308" indent="0">
              <a:buNone/>
              <a:defRPr sz="1400"/>
            </a:lvl9pPr>
          </a:lstStyle>
          <a:p>
            <a:pPr lvl="0"/>
            <a:r>
              <a:rPr lang="sv-SE" smtClean="0"/>
              <a:t>Klicka här för att ändra format på bakgrundstexten</a:t>
            </a:r>
          </a:p>
        </p:txBody>
      </p:sp>
      <p:sp>
        <p:nvSpPr>
          <p:cNvPr id="4"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99A3E81D-3B29-4F00-84DB-51A370229DDD}"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fld id="{380C93C5-136A-44BC-9E8B-21D608924048}"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1386047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tx1"/>
        </a:solidFill>
        <a:effectLst/>
      </p:bgPr>
    </p:bg>
    <p:spTree>
      <p:nvGrpSpPr>
        <p:cNvPr id="1" name=""/>
        <p:cNvGrpSpPr/>
        <p:nvPr/>
      </p:nvGrpSpPr>
      <p:grpSpPr>
        <a:xfrm>
          <a:off x="0" y="0"/>
          <a:ext cx="0" cy="0"/>
          <a:chOff x="0" y="0"/>
          <a:chExt cx="0" cy="0"/>
        </a:xfrm>
      </p:grpSpPr>
      <p:pic>
        <p:nvPicPr>
          <p:cNvPr id="37902" name="Picture 14" descr="fro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7898" name="Picture 5" descr="SMHI Logotype_white_new"/>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00" y="293690"/>
            <a:ext cx="119062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3"/>
          <p:cNvSpPr>
            <a:spLocks noGrp="1" noChangeArrowheads="1"/>
          </p:cNvSpPr>
          <p:nvPr>
            <p:ph type="ctrTitle"/>
          </p:nvPr>
        </p:nvSpPr>
        <p:spPr>
          <a:xfrm>
            <a:off x="519115" y="2962277"/>
            <a:ext cx="8226425" cy="1470025"/>
          </a:xfrm>
          <a:extLst>
            <a:ext uri="{91240B29-F687-4F45-9708-019B960494DF}">
              <a14:hiddenLine xmlns:a14="http://schemas.microsoft.com/office/drawing/2010/main" w="9525">
                <a:solidFill>
                  <a:srgbClr val="000000"/>
                </a:solidFill>
                <a:miter lim="800000"/>
                <a:headEnd/>
                <a:tailEnd/>
              </a14:hiddenLine>
            </a:ext>
          </a:extLst>
        </p:spPr>
        <p:txBody>
          <a:bodyPr anchor="t"/>
          <a:lstStyle>
            <a:lvl1pPr>
              <a:defRPr sz="3000" smtClean="0">
                <a:solidFill>
                  <a:schemeClr val="bg1"/>
                </a:solidFill>
              </a:defRPr>
            </a:lvl1pPr>
          </a:lstStyle>
          <a:p>
            <a:pPr lvl="0"/>
            <a:r>
              <a:rPr lang="sv-SE" noProof="0" smtClean="0"/>
              <a:t>Klicka här för att ändra format</a:t>
            </a:r>
          </a:p>
        </p:txBody>
      </p:sp>
      <p:sp>
        <p:nvSpPr>
          <p:cNvPr id="37891" name="Rectangle 4"/>
          <p:cNvSpPr>
            <a:spLocks noGrp="1" noChangeArrowheads="1"/>
          </p:cNvSpPr>
          <p:nvPr>
            <p:ph type="subTitle" idx="1"/>
          </p:nvPr>
        </p:nvSpPr>
        <p:spPr>
          <a:xfrm>
            <a:off x="531815" y="2338390"/>
            <a:ext cx="8213725" cy="561975"/>
          </a:xfrm>
          <a:extLst>
            <a:ext uri="{91240B29-F687-4F45-9708-019B960494DF}">
              <a14:hiddenLine xmlns:a14="http://schemas.microsoft.com/office/drawing/2010/main" w="9525">
                <a:solidFill>
                  <a:srgbClr val="000000"/>
                </a:solidFill>
                <a:miter lim="800000"/>
                <a:headEnd/>
                <a:tailEnd/>
              </a14:hiddenLine>
            </a:ext>
          </a:extLst>
        </p:spPr>
        <p:txBody>
          <a:bodyPr anchor="b"/>
          <a:lstStyle>
            <a:lvl1pPr marL="0" indent="0">
              <a:buFont typeface="Wingdings" pitchFamily="2" charset="2"/>
              <a:buNone/>
              <a:defRPr sz="1200" smtClean="0">
                <a:solidFill>
                  <a:schemeClr val="bg1"/>
                </a:solidFill>
                <a:latin typeface="Arial Black" pitchFamily="34" charset="0"/>
              </a:defRPr>
            </a:lvl1pPr>
          </a:lstStyle>
          <a:p>
            <a:pPr lvl="0"/>
            <a:r>
              <a:rPr lang="sv-SE" noProof="0" smtClean="0"/>
              <a:t>Klicka här för att ändra format på underrubrik i bakgrunden</a:t>
            </a:r>
          </a:p>
        </p:txBody>
      </p:sp>
    </p:spTree>
  </p:cSld>
  <p:clrMapOvr>
    <a:masterClrMapping/>
  </p:clrMapOvr>
  <p:hf sldNum="0" hdr="0" dt="0"/>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757238" y="1722440"/>
            <a:ext cx="3740150" cy="4403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9788" y="1722440"/>
            <a:ext cx="3741737" cy="4403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B5E378B9-1247-4C7F-A1B9-B098BC675A9E}" type="slidenum">
              <a:rPr lang="sv-SE">
                <a:solidFill>
                  <a:srgbClr val="000000"/>
                </a:solidFill>
              </a:rPr>
              <a:pPr>
                <a:defRPr/>
              </a:pPr>
              <a:t>‹Nr.›</a:t>
            </a:fld>
            <a:endParaRPr lang="sv-SE">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fld id="{8989FEA4-DB22-4626-8FFC-EB01539D7D82}"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50428235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9"/>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039" indent="0">
              <a:buNone/>
              <a:defRPr sz="2000" b="1"/>
            </a:lvl2pPr>
            <a:lvl3pPr marL="914077" indent="0">
              <a:buNone/>
              <a:defRPr sz="1800" b="1"/>
            </a:lvl3pPr>
            <a:lvl4pPr marL="1371116" indent="0">
              <a:buNone/>
              <a:defRPr sz="1600" b="1"/>
            </a:lvl4pPr>
            <a:lvl5pPr marL="1828155" indent="0">
              <a:buNone/>
              <a:defRPr sz="1600" b="1"/>
            </a:lvl5pPr>
            <a:lvl6pPr marL="2285192" indent="0">
              <a:buNone/>
              <a:defRPr sz="1600" b="1"/>
            </a:lvl6pPr>
            <a:lvl7pPr marL="2742232" indent="0">
              <a:buNone/>
              <a:defRPr sz="1600" b="1"/>
            </a:lvl7pPr>
            <a:lvl8pPr marL="3199271" indent="0">
              <a:buNone/>
              <a:defRPr sz="1600" b="1"/>
            </a:lvl8pPr>
            <a:lvl9pPr marL="3656308"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7" y="1535113"/>
            <a:ext cx="4041775" cy="639762"/>
          </a:xfrm>
        </p:spPr>
        <p:txBody>
          <a:bodyPr anchor="b"/>
          <a:lstStyle>
            <a:lvl1pPr marL="0" indent="0">
              <a:buNone/>
              <a:defRPr sz="2400" b="1"/>
            </a:lvl1pPr>
            <a:lvl2pPr marL="457039" indent="0">
              <a:buNone/>
              <a:defRPr sz="2000" b="1"/>
            </a:lvl2pPr>
            <a:lvl3pPr marL="914077" indent="0">
              <a:buNone/>
              <a:defRPr sz="1800" b="1"/>
            </a:lvl3pPr>
            <a:lvl4pPr marL="1371116" indent="0">
              <a:buNone/>
              <a:defRPr sz="1600" b="1"/>
            </a:lvl4pPr>
            <a:lvl5pPr marL="1828155" indent="0">
              <a:buNone/>
              <a:defRPr sz="1600" b="1"/>
            </a:lvl5pPr>
            <a:lvl6pPr marL="2285192" indent="0">
              <a:buNone/>
              <a:defRPr sz="1600" b="1"/>
            </a:lvl6pPr>
            <a:lvl7pPr marL="2742232" indent="0">
              <a:buNone/>
              <a:defRPr sz="1600" b="1"/>
            </a:lvl7pPr>
            <a:lvl8pPr marL="3199271" indent="0">
              <a:buNone/>
              <a:defRPr sz="1600" b="1"/>
            </a:lvl8pPr>
            <a:lvl9pPr marL="3656308"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8" name="Rectangle 6"/>
          <p:cNvSpPr>
            <a:spLocks noGrp="1" noChangeArrowheads="1"/>
          </p:cNvSpPr>
          <p:nvPr>
            <p:ph type="sldNum" sz="quarter" idx="11"/>
          </p:nvPr>
        </p:nvSpPr>
        <p:spPr>
          <a:ln/>
        </p:spPr>
        <p:txBody>
          <a:bodyPr/>
          <a:lstStyle>
            <a:lvl1pPr>
              <a:defRPr/>
            </a:lvl1pPr>
          </a:lstStyle>
          <a:p>
            <a:pPr>
              <a:defRPr/>
            </a:pPr>
            <a:fld id="{E682E64C-0883-4B22-8E7E-A50EE59C38A2}" type="slidenum">
              <a:rPr lang="sv-SE">
                <a:solidFill>
                  <a:srgbClr val="000000"/>
                </a:solidFill>
              </a:rPr>
              <a:pPr>
                <a:defRPr/>
              </a:pPr>
              <a:t>‹Nr.›</a:t>
            </a:fld>
            <a:endParaRPr lang="sv-SE">
              <a:solidFill>
                <a:srgbClr val="000000"/>
              </a:solidFill>
            </a:endParaRPr>
          </a:p>
        </p:txBody>
      </p:sp>
      <p:sp>
        <p:nvSpPr>
          <p:cNvPr id="9" name="Rectangle 4"/>
          <p:cNvSpPr>
            <a:spLocks noGrp="1" noChangeArrowheads="1"/>
          </p:cNvSpPr>
          <p:nvPr>
            <p:ph type="dt" sz="half" idx="12"/>
          </p:nvPr>
        </p:nvSpPr>
        <p:spPr>
          <a:ln/>
        </p:spPr>
        <p:txBody>
          <a:bodyPr/>
          <a:lstStyle>
            <a:lvl1pPr>
              <a:defRPr/>
            </a:lvl1pPr>
          </a:lstStyle>
          <a:p>
            <a:fld id="{C6C74490-842F-4C9A-BE5F-EAD00145F661}"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46379019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4" name="Rectangle 6"/>
          <p:cNvSpPr>
            <a:spLocks noGrp="1" noChangeArrowheads="1"/>
          </p:cNvSpPr>
          <p:nvPr>
            <p:ph type="sldNum" sz="quarter" idx="11"/>
          </p:nvPr>
        </p:nvSpPr>
        <p:spPr>
          <a:ln/>
        </p:spPr>
        <p:txBody>
          <a:bodyPr/>
          <a:lstStyle>
            <a:lvl1pPr>
              <a:defRPr/>
            </a:lvl1pPr>
          </a:lstStyle>
          <a:p>
            <a:pPr>
              <a:defRPr/>
            </a:pPr>
            <a:fld id="{BDEF87C2-5DF1-4524-A288-64893B8E7AC0}" type="slidenum">
              <a:rPr lang="sv-SE">
                <a:solidFill>
                  <a:srgbClr val="000000"/>
                </a:solidFill>
              </a:rPr>
              <a:pPr>
                <a:defRPr/>
              </a:pPr>
              <a:t>‹Nr.›</a:t>
            </a:fld>
            <a:endParaRPr lang="sv-SE">
              <a:solidFill>
                <a:srgbClr val="000000"/>
              </a:solidFill>
            </a:endParaRPr>
          </a:p>
        </p:txBody>
      </p:sp>
      <p:sp>
        <p:nvSpPr>
          <p:cNvPr id="5" name="Rectangle 4"/>
          <p:cNvSpPr>
            <a:spLocks noGrp="1" noChangeArrowheads="1"/>
          </p:cNvSpPr>
          <p:nvPr>
            <p:ph type="dt" sz="half" idx="12"/>
          </p:nvPr>
        </p:nvSpPr>
        <p:spPr>
          <a:ln/>
        </p:spPr>
        <p:txBody>
          <a:bodyPr/>
          <a:lstStyle>
            <a:lvl1pPr>
              <a:defRPr/>
            </a:lvl1pPr>
          </a:lstStyle>
          <a:p>
            <a:fld id="{AF9EC938-8167-44FA-884A-A715EA914D40}"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333406014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3" name="Rectangle 6"/>
          <p:cNvSpPr>
            <a:spLocks noGrp="1" noChangeArrowheads="1"/>
          </p:cNvSpPr>
          <p:nvPr>
            <p:ph type="sldNum" sz="quarter" idx="11"/>
          </p:nvPr>
        </p:nvSpPr>
        <p:spPr>
          <a:ln/>
        </p:spPr>
        <p:txBody>
          <a:bodyPr/>
          <a:lstStyle>
            <a:lvl1pPr>
              <a:defRPr/>
            </a:lvl1pPr>
          </a:lstStyle>
          <a:p>
            <a:pPr>
              <a:defRPr/>
            </a:pPr>
            <a:fld id="{071D5DF0-2651-46E1-9AD3-7DC3ED30AEB4}" type="slidenum">
              <a:rPr lang="sv-SE">
                <a:solidFill>
                  <a:srgbClr val="000000"/>
                </a:solidFill>
              </a:rPr>
              <a:pPr>
                <a:defRPr/>
              </a:pPr>
              <a:t>‹Nr.›</a:t>
            </a:fld>
            <a:endParaRPr lang="sv-SE">
              <a:solidFill>
                <a:srgbClr val="000000"/>
              </a:solidFill>
            </a:endParaRPr>
          </a:p>
        </p:txBody>
      </p:sp>
      <p:sp>
        <p:nvSpPr>
          <p:cNvPr id="4" name="Rectangle 4"/>
          <p:cNvSpPr>
            <a:spLocks noGrp="1" noChangeArrowheads="1"/>
          </p:cNvSpPr>
          <p:nvPr>
            <p:ph type="dt" sz="half" idx="12"/>
          </p:nvPr>
        </p:nvSpPr>
        <p:spPr>
          <a:ln/>
        </p:spPr>
        <p:txBody>
          <a:bodyPr/>
          <a:lstStyle>
            <a:lvl1pPr>
              <a:defRPr/>
            </a:lvl1pPr>
          </a:lstStyle>
          <a:p>
            <a:fld id="{BB653BDA-11B3-4263-9602-1E09A044A5C5}"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363651435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2" y="273050"/>
            <a:ext cx="3008313" cy="1162050"/>
          </a:xfrm>
        </p:spPr>
        <p:txBody>
          <a:bodyPr/>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2" y="1435100"/>
            <a:ext cx="3008313" cy="4691063"/>
          </a:xfrm>
        </p:spPr>
        <p:txBody>
          <a:bodyPr/>
          <a:lstStyle>
            <a:lvl1pPr marL="0" indent="0">
              <a:buNone/>
              <a:defRPr sz="1400"/>
            </a:lvl1pPr>
            <a:lvl2pPr marL="457039" indent="0">
              <a:buNone/>
              <a:defRPr sz="1200"/>
            </a:lvl2pPr>
            <a:lvl3pPr marL="914077" indent="0">
              <a:buNone/>
              <a:defRPr sz="1000"/>
            </a:lvl3pPr>
            <a:lvl4pPr marL="1371116" indent="0">
              <a:buNone/>
              <a:defRPr sz="900"/>
            </a:lvl4pPr>
            <a:lvl5pPr marL="1828155" indent="0">
              <a:buNone/>
              <a:defRPr sz="900"/>
            </a:lvl5pPr>
            <a:lvl6pPr marL="2285192" indent="0">
              <a:buNone/>
              <a:defRPr sz="900"/>
            </a:lvl6pPr>
            <a:lvl7pPr marL="2742232" indent="0">
              <a:buNone/>
              <a:defRPr sz="900"/>
            </a:lvl7pPr>
            <a:lvl8pPr marL="3199271" indent="0">
              <a:buNone/>
              <a:defRPr sz="900"/>
            </a:lvl8pPr>
            <a:lvl9pPr marL="3656308" indent="0">
              <a:buNone/>
              <a:defRPr sz="900"/>
            </a:lvl9pPr>
          </a:lstStyle>
          <a:p>
            <a:pPr lvl="0"/>
            <a:r>
              <a:rPr lang="sv-SE" smtClean="0"/>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CC41C0DD-7980-4C28-9F69-E9B87DA23E97}" type="slidenum">
              <a:rPr lang="sv-SE">
                <a:solidFill>
                  <a:srgbClr val="000000"/>
                </a:solidFill>
              </a:rPr>
              <a:pPr>
                <a:defRPr/>
              </a:pPr>
              <a:t>‹Nr.›</a:t>
            </a:fld>
            <a:endParaRPr lang="sv-SE">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fld id="{7B4E89E3-4AD0-40BD-B899-81ADB1C7C661}"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58287427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039" indent="0">
              <a:buNone/>
              <a:defRPr sz="2800"/>
            </a:lvl2pPr>
            <a:lvl3pPr marL="914077" indent="0">
              <a:buNone/>
              <a:defRPr sz="2400"/>
            </a:lvl3pPr>
            <a:lvl4pPr marL="1371116" indent="0">
              <a:buNone/>
              <a:defRPr sz="2000"/>
            </a:lvl4pPr>
            <a:lvl5pPr marL="1828155" indent="0">
              <a:buNone/>
              <a:defRPr sz="2000"/>
            </a:lvl5pPr>
            <a:lvl6pPr marL="2285192" indent="0">
              <a:buNone/>
              <a:defRPr sz="2000"/>
            </a:lvl6pPr>
            <a:lvl7pPr marL="2742232" indent="0">
              <a:buNone/>
              <a:defRPr sz="2000"/>
            </a:lvl7pPr>
            <a:lvl8pPr marL="3199271" indent="0">
              <a:buNone/>
              <a:defRPr sz="2000"/>
            </a:lvl8pPr>
            <a:lvl9pPr marL="3656308" indent="0">
              <a:buNone/>
              <a:defRPr sz="2000"/>
            </a:lvl9pPr>
          </a:lstStyle>
          <a:p>
            <a:pPr lvl="0"/>
            <a:r>
              <a:rPr lang="sv-SE" noProof="0" smtClean="0"/>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039" indent="0">
              <a:buNone/>
              <a:defRPr sz="1200"/>
            </a:lvl2pPr>
            <a:lvl3pPr marL="914077" indent="0">
              <a:buNone/>
              <a:defRPr sz="1000"/>
            </a:lvl3pPr>
            <a:lvl4pPr marL="1371116" indent="0">
              <a:buNone/>
              <a:defRPr sz="900"/>
            </a:lvl4pPr>
            <a:lvl5pPr marL="1828155" indent="0">
              <a:buNone/>
              <a:defRPr sz="900"/>
            </a:lvl5pPr>
            <a:lvl6pPr marL="2285192" indent="0">
              <a:buNone/>
              <a:defRPr sz="900"/>
            </a:lvl6pPr>
            <a:lvl7pPr marL="2742232" indent="0">
              <a:buNone/>
              <a:defRPr sz="900"/>
            </a:lvl7pPr>
            <a:lvl8pPr marL="3199271" indent="0">
              <a:buNone/>
              <a:defRPr sz="900"/>
            </a:lvl8pPr>
            <a:lvl9pPr marL="3656308" indent="0">
              <a:buNone/>
              <a:defRPr sz="900"/>
            </a:lvl9pPr>
          </a:lstStyle>
          <a:p>
            <a:pPr lvl="0"/>
            <a:r>
              <a:rPr lang="sv-SE" smtClean="0"/>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E80E1A7D-D3E1-4B7F-8C40-8F7A4D75FBAA}" type="slidenum">
              <a:rPr lang="sv-SE">
                <a:solidFill>
                  <a:srgbClr val="000000"/>
                </a:solidFill>
              </a:rPr>
              <a:pPr>
                <a:defRPr/>
              </a:pPr>
              <a:t>‹Nr.›</a:t>
            </a:fld>
            <a:endParaRPr lang="sv-SE">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fld id="{CAFC0236-D46E-4F1F-8FA0-31761CE636B4}"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10596152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CDD813FA-E0B2-4DF1-B40E-84D5725B45F0}"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fld id="{B249C5C6-5542-454F-916A-2670A0D93C95}"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125519404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83352" y="828675"/>
            <a:ext cx="1908175" cy="529748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757240" y="828675"/>
            <a:ext cx="5573712" cy="529748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3CE5603A-526D-4563-B1F4-5BD52AE69582}"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fld id="{3E3342E1-51F8-40B3-9897-A7C1D4DF958D}"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356392592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57240" y="828677"/>
            <a:ext cx="7634287" cy="817563"/>
          </a:xfrm>
        </p:spPr>
        <p:txBody>
          <a:bodyPr/>
          <a:lstStyle/>
          <a:p>
            <a:r>
              <a:rPr lang="sv-SE" smtClean="0"/>
              <a:t>Klicka här för att ändra format</a:t>
            </a:r>
            <a:endParaRPr lang="sv-SE"/>
          </a:p>
        </p:txBody>
      </p:sp>
      <p:sp>
        <p:nvSpPr>
          <p:cNvPr id="3" name="Platshållare för text 2"/>
          <p:cNvSpPr>
            <a:spLocks noGrp="1"/>
          </p:cNvSpPr>
          <p:nvPr>
            <p:ph type="body" sz="half" idx="1"/>
          </p:nvPr>
        </p:nvSpPr>
        <p:spPr>
          <a:xfrm>
            <a:off x="757238" y="1722438"/>
            <a:ext cx="3740150" cy="44862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9788" y="1722438"/>
            <a:ext cx="3741737" cy="44862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sidfot 4"/>
          <p:cNvSpPr>
            <a:spLocks noGrp="1"/>
          </p:cNvSpPr>
          <p:nvPr>
            <p:ph type="ftr" sz="quarter" idx="10"/>
          </p:nvPr>
        </p:nvSpPr>
        <p:spPr>
          <a:xfrm>
            <a:off x="431800" y="568325"/>
            <a:ext cx="6858000" cy="107950"/>
          </a:xfrm>
        </p:spPr>
        <p:txBody>
          <a:bodyPr/>
          <a:lstStyle>
            <a:lvl1pPr>
              <a:defRPr/>
            </a:lvl1pPr>
          </a:lstStyle>
          <a:p>
            <a:r>
              <a:rPr lang="sv-SE">
                <a:solidFill>
                  <a:srgbClr val="000000"/>
                </a:solidFill>
              </a:rPr>
              <a:t>Exempel på sidhuvud - ÅÅÅÅ MM DD (Välj Visa, Sidhuvud sidfot för att ändra)</a:t>
            </a:r>
          </a:p>
        </p:txBody>
      </p:sp>
      <p:sp>
        <p:nvSpPr>
          <p:cNvPr id="6" name="Platshållare för bildnummer 5"/>
          <p:cNvSpPr>
            <a:spLocks noGrp="1"/>
          </p:cNvSpPr>
          <p:nvPr>
            <p:ph type="sldNum" sz="quarter" idx="11"/>
          </p:nvPr>
        </p:nvSpPr>
        <p:spPr>
          <a:xfrm>
            <a:off x="8234365" y="6548438"/>
            <a:ext cx="511175" cy="107950"/>
          </a:xfrm>
        </p:spPr>
        <p:txBody>
          <a:bodyPr/>
          <a:lstStyle>
            <a:lvl1pPr>
              <a:defRPr/>
            </a:lvl1pPr>
          </a:lstStyle>
          <a:p>
            <a:pPr>
              <a:defRPr/>
            </a:pPr>
            <a:fld id="{3246301B-971C-4865-ADC1-277655B24857}" type="slidenum">
              <a:rPr lang="sv-SE">
                <a:solidFill>
                  <a:srgbClr val="000000"/>
                </a:solidFill>
              </a:rPr>
              <a:pPr>
                <a:defRPr/>
              </a:pPr>
              <a:t>‹Nr.›</a:t>
            </a:fld>
            <a:endParaRPr lang="sv-SE">
              <a:solidFill>
                <a:srgbClr val="000000"/>
              </a:solidFill>
            </a:endParaRPr>
          </a:p>
        </p:txBody>
      </p:sp>
      <p:sp>
        <p:nvSpPr>
          <p:cNvPr id="7" name="Platshållare för datum 6"/>
          <p:cNvSpPr>
            <a:spLocks noGrp="1"/>
          </p:cNvSpPr>
          <p:nvPr>
            <p:ph type="dt" sz="half" idx="12"/>
          </p:nvPr>
        </p:nvSpPr>
        <p:spPr>
          <a:xfrm>
            <a:off x="431800" y="431800"/>
            <a:ext cx="2133600" cy="107950"/>
          </a:xfrm>
        </p:spPr>
        <p:txBody>
          <a:bodyPr/>
          <a:lstStyle>
            <a:lvl1pPr>
              <a:defRPr/>
            </a:lvl1pPr>
          </a:lstStyle>
          <a:p>
            <a:fld id="{9529641F-83AB-4E9D-BAC6-48AB68F2E59B}"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23316908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tx1"/>
        </a:solidFill>
        <a:effectLst/>
      </p:bgPr>
    </p:bg>
    <p:spTree>
      <p:nvGrpSpPr>
        <p:cNvPr id="1" name=""/>
        <p:cNvGrpSpPr/>
        <p:nvPr/>
      </p:nvGrpSpPr>
      <p:grpSpPr>
        <a:xfrm>
          <a:off x="0" y="0"/>
          <a:ext cx="0" cy="0"/>
          <a:chOff x="0" y="0"/>
          <a:chExt cx="0" cy="0"/>
        </a:xfrm>
      </p:grpSpPr>
      <p:pic>
        <p:nvPicPr>
          <p:cNvPr id="37902" name="Picture 14" descr="fro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7898" name="Picture 5" descr="SMHI Logotype_white_new"/>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00" y="293690"/>
            <a:ext cx="119062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3"/>
          <p:cNvSpPr>
            <a:spLocks noGrp="1" noChangeArrowheads="1"/>
          </p:cNvSpPr>
          <p:nvPr>
            <p:ph type="ctrTitle"/>
          </p:nvPr>
        </p:nvSpPr>
        <p:spPr>
          <a:xfrm>
            <a:off x="519115" y="2962277"/>
            <a:ext cx="8226425" cy="1470025"/>
          </a:xfrm>
          <a:extLst>
            <a:ext uri="{91240B29-F687-4F45-9708-019B960494DF}">
              <a14:hiddenLine xmlns:a14="http://schemas.microsoft.com/office/drawing/2010/main" w="9525">
                <a:solidFill>
                  <a:srgbClr val="000000"/>
                </a:solidFill>
                <a:miter lim="800000"/>
                <a:headEnd/>
                <a:tailEnd/>
              </a14:hiddenLine>
            </a:ext>
          </a:extLst>
        </p:spPr>
        <p:txBody>
          <a:bodyPr anchor="t"/>
          <a:lstStyle>
            <a:lvl1pPr>
              <a:defRPr sz="3000" smtClean="0">
                <a:solidFill>
                  <a:schemeClr val="bg1"/>
                </a:solidFill>
              </a:defRPr>
            </a:lvl1pPr>
          </a:lstStyle>
          <a:p>
            <a:pPr lvl="0"/>
            <a:r>
              <a:rPr lang="sv-SE" noProof="0" smtClean="0"/>
              <a:t>Klicka här för att ändra format</a:t>
            </a:r>
          </a:p>
        </p:txBody>
      </p:sp>
      <p:sp>
        <p:nvSpPr>
          <p:cNvPr id="37891" name="Rectangle 4"/>
          <p:cNvSpPr>
            <a:spLocks noGrp="1" noChangeArrowheads="1"/>
          </p:cNvSpPr>
          <p:nvPr>
            <p:ph type="subTitle" idx="1"/>
          </p:nvPr>
        </p:nvSpPr>
        <p:spPr>
          <a:xfrm>
            <a:off x="531815" y="2338390"/>
            <a:ext cx="8213725" cy="561975"/>
          </a:xfrm>
          <a:extLst>
            <a:ext uri="{91240B29-F687-4F45-9708-019B960494DF}">
              <a14:hiddenLine xmlns:a14="http://schemas.microsoft.com/office/drawing/2010/main" w="9525">
                <a:solidFill>
                  <a:srgbClr val="000000"/>
                </a:solidFill>
                <a:miter lim="800000"/>
                <a:headEnd/>
                <a:tailEnd/>
              </a14:hiddenLine>
            </a:ext>
          </a:extLst>
        </p:spPr>
        <p:txBody>
          <a:bodyPr anchor="b"/>
          <a:lstStyle>
            <a:lvl1pPr marL="0" indent="0">
              <a:buFont typeface="Wingdings" pitchFamily="2" charset="2"/>
              <a:buNone/>
              <a:defRPr sz="1200" smtClean="0">
                <a:solidFill>
                  <a:schemeClr val="bg1"/>
                </a:solidFill>
                <a:latin typeface="Arial Black" pitchFamily="34" charset="0"/>
              </a:defRPr>
            </a:lvl1pPr>
          </a:lstStyle>
          <a:p>
            <a:pPr lvl="0"/>
            <a:r>
              <a:rPr lang="sv-SE" noProof="0" smtClean="0"/>
              <a:t>Klicka här för att ändra format på underrubrik i bakgrunden</a:t>
            </a:r>
          </a:p>
        </p:txBody>
      </p:sp>
    </p:spTree>
    <p:extLst>
      <p:ext uri="{BB962C8B-B14F-4D97-AF65-F5344CB8AC3E}">
        <p14:creationId xmlns:p14="http://schemas.microsoft.com/office/powerpoint/2010/main" val="3160033363"/>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8CCDCE4B-3FB5-40D5-A1A1-C5287EDCB786}" type="slidenum">
              <a:rPr lang="sv-SE"/>
              <a:pPr>
                <a:defRPr/>
              </a:pPr>
              <a:t>‹Nr.›</a:t>
            </a:fld>
            <a:endParaRPr lang="sv-SE"/>
          </a:p>
        </p:txBody>
      </p:sp>
      <p:sp>
        <p:nvSpPr>
          <p:cNvPr id="6" name="Rectangle 4"/>
          <p:cNvSpPr>
            <a:spLocks noGrp="1" noChangeArrowheads="1"/>
          </p:cNvSpPr>
          <p:nvPr>
            <p:ph type="dt" sz="half" idx="12"/>
          </p:nvPr>
        </p:nvSpPr>
        <p:spPr>
          <a:ln/>
        </p:spPr>
        <p:txBody>
          <a:bodyPr/>
          <a:lstStyle>
            <a:lvl1pPr>
              <a:defRPr/>
            </a:lvl1pPr>
          </a:lstStyle>
          <a:p>
            <a:fld id="{9D071668-C997-4848-8157-F7BC85107F2A}" type="datetime1">
              <a:rPr lang="sv-SE"/>
              <a:pPr/>
              <a:t>2014-07-15</a:t>
            </a:fld>
            <a:endParaRPr lang="sv-SE"/>
          </a:p>
        </p:txBody>
      </p:sp>
    </p:spTree>
    <p:extLst>
      <p:ext uri="{BB962C8B-B14F-4D97-AF65-F5344CB8AC3E}">
        <p14:creationId xmlns:p14="http://schemas.microsoft.com/office/powerpoint/2010/main" val="409247678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8CCDCE4B-3FB5-40D5-A1A1-C5287EDCB786}"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fld id="{9D071668-C997-4848-8157-F7BC85107F2A}"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155367617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2"/>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039" indent="0">
              <a:buNone/>
              <a:defRPr sz="1800"/>
            </a:lvl2pPr>
            <a:lvl3pPr marL="914077" indent="0">
              <a:buNone/>
              <a:defRPr sz="1600"/>
            </a:lvl3pPr>
            <a:lvl4pPr marL="1371116" indent="0">
              <a:buNone/>
              <a:defRPr sz="1400"/>
            </a:lvl4pPr>
            <a:lvl5pPr marL="1828155" indent="0">
              <a:buNone/>
              <a:defRPr sz="1400"/>
            </a:lvl5pPr>
            <a:lvl6pPr marL="2285192" indent="0">
              <a:buNone/>
              <a:defRPr sz="1400"/>
            </a:lvl6pPr>
            <a:lvl7pPr marL="2742232" indent="0">
              <a:buNone/>
              <a:defRPr sz="1400"/>
            </a:lvl7pPr>
            <a:lvl8pPr marL="3199271" indent="0">
              <a:buNone/>
              <a:defRPr sz="1400"/>
            </a:lvl8pPr>
            <a:lvl9pPr marL="3656308" indent="0">
              <a:buNone/>
              <a:defRPr sz="1400"/>
            </a:lvl9pPr>
          </a:lstStyle>
          <a:p>
            <a:pPr lvl="0"/>
            <a:r>
              <a:rPr lang="sv-SE" smtClean="0"/>
              <a:t>Klicka här för att ändra format på bakgrundstexten</a:t>
            </a:r>
          </a:p>
        </p:txBody>
      </p:sp>
      <p:sp>
        <p:nvSpPr>
          <p:cNvPr id="4"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99A3E81D-3B29-4F00-84DB-51A370229DDD}"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fld id="{380C93C5-136A-44BC-9E8B-21D608924048}"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291621222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757238" y="1722440"/>
            <a:ext cx="3740150" cy="4403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9788" y="1722440"/>
            <a:ext cx="3741737" cy="4403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B5E378B9-1247-4C7F-A1B9-B098BC675A9E}" type="slidenum">
              <a:rPr lang="sv-SE">
                <a:solidFill>
                  <a:srgbClr val="000000"/>
                </a:solidFill>
              </a:rPr>
              <a:pPr>
                <a:defRPr/>
              </a:pPr>
              <a:t>‹Nr.›</a:t>
            </a:fld>
            <a:endParaRPr lang="sv-SE">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fld id="{8989FEA4-DB22-4626-8FFC-EB01539D7D82}"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21954117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9"/>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039" indent="0">
              <a:buNone/>
              <a:defRPr sz="2000" b="1"/>
            </a:lvl2pPr>
            <a:lvl3pPr marL="914077" indent="0">
              <a:buNone/>
              <a:defRPr sz="1800" b="1"/>
            </a:lvl3pPr>
            <a:lvl4pPr marL="1371116" indent="0">
              <a:buNone/>
              <a:defRPr sz="1600" b="1"/>
            </a:lvl4pPr>
            <a:lvl5pPr marL="1828155" indent="0">
              <a:buNone/>
              <a:defRPr sz="1600" b="1"/>
            </a:lvl5pPr>
            <a:lvl6pPr marL="2285192" indent="0">
              <a:buNone/>
              <a:defRPr sz="1600" b="1"/>
            </a:lvl6pPr>
            <a:lvl7pPr marL="2742232" indent="0">
              <a:buNone/>
              <a:defRPr sz="1600" b="1"/>
            </a:lvl7pPr>
            <a:lvl8pPr marL="3199271" indent="0">
              <a:buNone/>
              <a:defRPr sz="1600" b="1"/>
            </a:lvl8pPr>
            <a:lvl9pPr marL="3656308"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7" y="1535113"/>
            <a:ext cx="4041775" cy="639762"/>
          </a:xfrm>
        </p:spPr>
        <p:txBody>
          <a:bodyPr anchor="b"/>
          <a:lstStyle>
            <a:lvl1pPr marL="0" indent="0">
              <a:buNone/>
              <a:defRPr sz="2400" b="1"/>
            </a:lvl1pPr>
            <a:lvl2pPr marL="457039" indent="0">
              <a:buNone/>
              <a:defRPr sz="2000" b="1"/>
            </a:lvl2pPr>
            <a:lvl3pPr marL="914077" indent="0">
              <a:buNone/>
              <a:defRPr sz="1800" b="1"/>
            </a:lvl3pPr>
            <a:lvl4pPr marL="1371116" indent="0">
              <a:buNone/>
              <a:defRPr sz="1600" b="1"/>
            </a:lvl4pPr>
            <a:lvl5pPr marL="1828155" indent="0">
              <a:buNone/>
              <a:defRPr sz="1600" b="1"/>
            </a:lvl5pPr>
            <a:lvl6pPr marL="2285192" indent="0">
              <a:buNone/>
              <a:defRPr sz="1600" b="1"/>
            </a:lvl6pPr>
            <a:lvl7pPr marL="2742232" indent="0">
              <a:buNone/>
              <a:defRPr sz="1600" b="1"/>
            </a:lvl7pPr>
            <a:lvl8pPr marL="3199271" indent="0">
              <a:buNone/>
              <a:defRPr sz="1600" b="1"/>
            </a:lvl8pPr>
            <a:lvl9pPr marL="3656308"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8" name="Rectangle 6"/>
          <p:cNvSpPr>
            <a:spLocks noGrp="1" noChangeArrowheads="1"/>
          </p:cNvSpPr>
          <p:nvPr>
            <p:ph type="sldNum" sz="quarter" idx="11"/>
          </p:nvPr>
        </p:nvSpPr>
        <p:spPr>
          <a:ln/>
        </p:spPr>
        <p:txBody>
          <a:bodyPr/>
          <a:lstStyle>
            <a:lvl1pPr>
              <a:defRPr/>
            </a:lvl1pPr>
          </a:lstStyle>
          <a:p>
            <a:pPr>
              <a:defRPr/>
            </a:pPr>
            <a:fld id="{E682E64C-0883-4B22-8E7E-A50EE59C38A2}" type="slidenum">
              <a:rPr lang="sv-SE">
                <a:solidFill>
                  <a:srgbClr val="000000"/>
                </a:solidFill>
              </a:rPr>
              <a:pPr>
                <a:defRPr/>
              </a:pPr>
              <a:t>‹Nr.›</a:t>
            </a:fld>
            <a:endParaRPr lang="sv-SE">
              <a:solidFill>
                <a:srgbClr val="000000"/>
              </a:solidFill>
            </a:endParaRPr>
          </a:p>
        </p:txBody>
      </p:sp>
      <p:sp>
        <p:nvSpPr>
          <p:cNvPr id="9" name="Rectangle 4"/>
          <p:cNvSpPr>
            <a:spLocks noGrp="1" noChangeArrowheads="1"/>
          </p:cNvSpPr>
          <p:nvPr>
            <p:ph type="dt" sz="half" idx="12"/>
          </p:nvPr>
        </p:nvSpPr>
        <p:spPr>
          <a:ln/>
        </p:spPr>
        <p:txBody>
          <a:bodyPr/>
          <a:lstStyle>
            <a:lvl1pPr>
              <a:defRPr/>
            </a:lvl1pPr>
          </a:lstStyle>
          <a:p>
            <a:fld id="{C6C74490-842F-4C9A-BE5F-EAD00145F661}"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400783995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4" name="Rectangle 6"/>
          <p:cNvSpPr>
            <a:spLocks noGrp="1" noChangeArrowheads="1"/>
          </p:cNvSpPr>
          <p:nvPr>
            <p:ph type="sldNum" sz="quarter" idx="11"/>
          </p:nvPr>
        </p:nvSpPr>
        <p:spPr>
          <a:ln/>
        </p:spPr>
        <p:txBody>
          <a:bodyPr/>
          <a:lstStyle>
            <a:lvl1pPr>
              <a:defRPr/>
            </a:lvl1pPr>
          </a:lstStyle>
          <a:p>
            <a:pPr>
              <a:defRPr/>
            </a:pPr>
            <a:fld id="{BDEF87C2-5DF1-4524-A288-64893B8E7AC0}" type="slidenum">
              <a:rPr lang="sv-SE">
                <a:solidFill>
                  <a:srgbClr val="000000"/>
                </a:solidFill>
              </a:rPr>
              <a:pPr>
                <a:defRPr/>
              </a:pPr>
              <a:t>‹Nr.›</a:t>
            </a:fld>
            <a:endParaRPr lang="sv-SE">
              <a:solidFill>
                <a:srgbClr val="000000"/>
              </a:solidFill>
            </a:endParaRPr>
          </a:p>
        </p:txBody>
      </p:sp>
      <p:sp>
        <p:nvSpPr>
          <p:cNvPr id="5" name="Rectangle 4"/>
          <p:cNvSpPr>
            <a:spLocks noGrp="1" noChangeArrowheads="1"/>
          </p:cNvSpPr>
          <p:nvPr>
            <p:ph type="dt" sz="half" idx="12"/>
          </p:nvPr>
        </p:nvSpPr>
        <p:spPr>
          <a:ln/>
        </p:spPr>
        <p:txBody>
          <a:bodyPr/>
          <a:lstStyle>
            <a:lvl1pPr>
              <a:defRPr/>
            </a:lvl1pPr>
          </a:lstStyle>
          <a:p>
            <a:fld id="{AF9EC938-8167-44FA-884A-A715EA914D40}"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174474738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3" name="Rectangle 6"/>
          <p:cNvSpPr>
            <a:spLocks noGrp="1" noChangeArrowheads="1"/>
          </p:cNvSpPr>
          <p:nvPr>
            <p:ph type="sldNum" sz="quarter" idx="11"/>
          </p:nvPr>
        </p:nvSpPr>
        <p:spPr>
          <a:ln/>
        </p:spPr>
        <p:txBody>
          <a:bodyPr/>
          <a:lstStyle>
            <a:lvl1pPr>
              <a:defRPr/>
            </a:lvl1pPr>
          </a:lstStyle>
          <a:p>
            <a:pPr>
              <a:defRPr/>
            </a:pPr>
            <a:fld id="{071D5DF0-2651-46E1-9AD3-7DC3ED30AEB4}" type="slidenum">
              <a:rPr lang="sv-SE">
                <a:solidFill>
                  <a:srgbClr val="000000"/>
                </a:solidFill>
              </a:rPr>
              <a:pPr>
                <a:defRPr/>
              </a:pPr>
              <a:t>‹Nr.›</a:t>
            </a:fld>
            <a:endParaRPr lang="sv-SE">
              <a:solidFill>
                <a:srgbClr val="000000"/>
              </a:solidFill>
            </a:endParaRPr>
          </a:p>
        </p:txBody>
      </p:sp>
      <p:sp>
        <p:nvSpPr>
          <p:cNvPr id="4" name="Rectangle 4"/>
          <p:cNvSpPr>
            <a:spLocks noGrp="1" noChangeArrowheads="1"/>
          </p:cNvSpPr>
          <p:nvPr>
            <p:ph type="dt" sz="half" idx="12"/>
          </p:nvPr>
        </p:nvSpPr>
        <p:spPr>
          <a:ln/>
        </p:spPr>
        <p:txBody>
          <a:bodyPr/>
          <a:lstStyle>
            <a:lvl1pPr>
              <a:defRPr/>
            </a:lvl1pPr>
          </a:lstStyle>
          <a:p>
            <a:fld id="{BB653BDA-11B3-4263-9602-1E09A044A5C5}"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2132904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2" y="273050"/>
            <a:ext cx="3008313" cy="1162050"/>
          </a:xfrm>
        </p:spPr>
        <p:txBody>
          <a:bodyPr/>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2" y="1435100"/>
            <a:ext cx="3008313" cy="4691063"/>
          </a:xfrm>
        </p:spPr>
        <p:txBody>
          <a:bodyPr/>
          <a:lstStyle>
            <a:lvl1pPr marL="0" indent="0">
              <a:buNone/>
              <a:defRPr sz="1400"/>
            </a:lvl1pPr>
            <a:lvl2pPr marL="457039" indent="0">
              <a:buNone/>
              <a:defRPr sz="1200"/>
            </a:lvl2pPr>
            <a:lvl3pPr marL="914077" indent="0">
              <a:buNone/>
              <a:defRPr sz="1000"/>
            </a:lvl3pPr>
            <a:lvl4pPr marL="1371116" indent="0">
              <a:buNone/>
              <a:defRPr sz="900"/>
            </a:lvl4pPr>
            <a:lvl5pPr marL="1828155" indent="0">
              <a:buNone/>
              <a:defRPr sz="900"/>
            </a:lvl5pPr>
            <a:lvl6pPr marL="2285192" indent="0">
              <a:buNone/>
              <a:defRPr sz="900"/>
            </a:lvl6pPr>
            <a:lvl7pPr marL="2742232" indent="0">
              <a:buNone/>
              <a:defRPr sz="900"/>
            </a:lvl7pPr>
            <a:lvl8pPr marL="3199271" indent="0">
              <a:buNone/>
              <a:defRPr sz="900"/>
            </a:lvl8pPr>
            <a:lvl9pPr marL="3656308" indent="0">
              <a:buNone/>
              <a:defRPr sz="900"/>
            </a:lvl9pPr>
          </a:lstStyle>
          <a:p>
            <a:pPr lvl="0"/>
            <a:r>
              <a:rPr lang="sv-SE" smtClean="0"/>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CC41C0DD-7980-4C28-9F69-E9B87DA23E97}" type="slidenum">
              <a:rPr lang="sv-SE">
                <a:solidFill>
                  <a:srgbClr val="000000"/>
                </a:solidFill>
              </a:rPr>
              <a:pPr>
                <a:defRPr/>
              </a:pPr>
              <a:t>‹Nr.›</a:t>
            </a:fld>
            <a:endParaRPr lang="sv-SE">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fld id="{7B4E89E3-4AD0-40BD-B899-81ADB1C7C661}"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251806172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039" indent="0">
              <a:buNone/>
              <a:defRPr sz="2800"/>
            </a:lvl2pPr>
            <a:lvl3pPr marL="914077" indent="0">
              <a:buNone/>
              <a:defRPr sz="2400"/>
            </a:lvl3pPr>
            <a:lvl4pPr marL="1371116" indent="0">
              <a:buNone/>
              <a:defRPr sz="2000"/>
            </a:lvl4pPr>
            <a:lvl5pPr marL="1828155" indent="0">
              <a:buNone/>
              <a:defRPr sz="2000"/>
            </a:lvl5pPr>
            <a:lvl6pPr marL="2285192" indent="0">
              <a:buNone/>
              <a:defRPr sz="2000"/>
            </a:lvl6pPr>
            <a:lvl7pPr marL="2742232" indent="0">
              <a:buNone/>
              <a:defRPr sz="2000"/>
            </a:lvl7pPr>
            <a:lvl8pPr marL="3199271" indent="0">
              <a:buNone/>
              <a:defRPr sz="2000"/>
            </a:lvl8pPr>
            <a:lvl9pPr marL="3656308" indent="0">
              <a:buNone/>
              <a:defRPr sz="2000"/>
            </a:lvl9pPr>
          </a:lstStyle>
          <a:p>
            <a:pPr lvl="0"/>
            <a:r>
              <a:rPr lang="sv-SE" noProof="0" smtClean="0"/>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039" indent="0">
              <a:buNone/>
              <a:defRPr sz="1200"/>
            </a:lvl2pPr>
            <a:lvl3pPr marL="914077" indent="0">
              <a:buNone/>
              <a:defRPr sz="1000"/>
            </a:lvl3pPr>
            <a:lvl4pPr marL="1371116" indent="0">
              <a:buNone/>
              <a:defRPr sz="900"/>
            </a:lvl4pPr>
            <a:lvl5pPr marL="1828155" indent="0">
              <a:buNone/>
              <a:defRPr sz="900"/>
            </a:lvl5pPr>
            <a:lvl6pPr marL="2285192" indent="0">
              <a:buNone/>
              <a:defRPr sz="900"/>
            </a:lvl6pPr>
            <a:lvl7pPr marL="2742232" indent="0">
              <a:buNone/>
              <a:defRPr sz="900"/>
            </a:lvl7pPr>
            <a:lvl8pPr marL="3199271" indent="0">
              <a:buNone/>
              <a:defRPr sz="900"/>
            </a:lvl8pPr>
            <a:lvl9pPr marL="3656308" indent="0">
              <a:buNone/>
              <a:defRPr sz="900"/>
            </a:lvl9pPr>
          </a:lstStyle>
          <a:p>
            <a:pPr lvl="0"/>
            <a:r>
              <a:rPr lang="sv-SE" smtClean="0"/>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E80E1A7D-D3E1-4B7F-8C40-8F7A4D75FBAA}" type="slidenum">
              <a:rPr lang="sv-SE">
                <a:solidFill>
                  <a:srgbClr val="000000"/>
                </a:solidFill>
              </a:rPr>
              <a:pPr>
                <a:defRPr/>
              </a:pPr>
              <a:t>‹Nr.›</a:t>
            </a:fld>
            <a:endParaRPr lang="sv-SE">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fld id="{CAFC0236-D46E-4F1F-8FA0-31761CE636B4}"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388332778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CDD813FA-E0B2-4DF1-B40E-84D5725B45F0}"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fld id="{B249C5C6-5542-454F-916A-2670A0D93C95}"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313043850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83352" y="828675"/>
            <a:ext cx="1908175" cy="529748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757240" y="828675"/>
            <a:ext cx="5573712" cy="529748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3CE5603A-526D-4563-B1F4-5BD52AE69582}"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fld id="{3E3342E1-51F8-40B3-9897-A7C1D4DF958D}"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3483943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2"/>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039" indent="0">
              <a:buNone/>
              <a:defRPr sz="1800"/>
            </a:lvl2pPr>
            <a:lvl3pPr marL="914077" indent="0">
              <a:buNone/>
              <a:defRPr sz="1600"/>
            </a:lvl3pPr>
            <a:lvl4pPr marL="1371116" indent="0">
              <a:buNone/>
              <a:defRPr sz="1400"/>
            </a:lvl4pPr>
            <a:lvl5pPr marL="1828155" indent="0">
              <a:buNone/>
              <a:defRPr sz="1400"/>
            </a:lvl5pPr>
            <a:lvl6pPr marL="2285192" indent="0">
              <a:buNone/>
              <a:defRPr sz="1400"/>
            </a:lvl6pPr>
            <a:lvl7pPr marL="2742232" indent="0">
              <a:buNone/>
              <a:defRPr sz="1400"/>
            </a:lvl7pPr>
            <a:lvl8pPr marL="3199271" indent="0">
              <a:buNone/>
              <a:defRPr sz="1400"/>
            </a:lvl8pPr>
            <a:lvl9pPr marL="3656308" indent="0">
              <a:buNone/>
              <a:defRPr sz="1400"/>
            </a:lvl9pPr>
          </a:lstStyle>
          <a:p>
            <a:pPr lvl="0"/>
            <a:r>
              <a:rPr lang="sv-SE" smtClean="0"/>
              <a:t>Klicka här för att ändra format på bakgrundstexten</a:t>
            </a:r>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99A3E81D-3B29-4F00-84DB-51A370229DDD}" type="slidenum">
              <a:rPr lang="sv-SE"/>
              <a:pPr>
                <a:defRPr/>
              </a:pPr>
              <a:t>‹Nr.›</a:t>
            </a:fld>
            <a:endParaRPr lang="sv-SE"/>
          </a:p>
        </p:txBody>
      </p:sp>
      <p:sp>
        <p:nvSpPr>
          <p:cNvPr id="6" name="Rectangle 4"/>
          <p:cNvSpPr>
            <a:spLocks noGrp="1" noChangeArrowheads="1"/>
          </p:cNvSpPr>
          <p:nvPr>
            <p:ph type="dt" sz="half" idx="12"/>
          </p:nvPr>
        </p:nvSpPr>
        <p:spPr>
          <a:ln/>
        </p:spPr>
        <p:txBody>
          <a:bodyPr/>
          <a:lstStyle>
            <a:lvl1pPr>
              <a:defRPr/>
            </a:lvl1pPr>
          </a:lstStyle>
          <a:p>
            <a:fld id="{380C93C5-136A-44BC-9E8B-21D608924048}" type="datetime1">
              <a:rPr lang="sv-SE"/>
              <a:pPr/>
              <a:t>2014-07-15</a:t>
            </a:fld>
            <a:endParaRPr lang="sv-SE"/>
          </a:p>
        </p:txBody>
      </p:sp>
    </p:spTree>
    <p:extLst>
      <p:ext uri="{BB962C8B-B14F-4D97-AF65-F5344CB8AC3E}">
        <p14:creationId xmlns:p14="http://schemas.microsoft.com/office/powerpoint/2010/main" val="354519252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57240" y="828677"/>
            <a:ext cx="7634287" cy="817563"/>
          </a:xfrm>
        </p:spPr>
        <p:txBody>
          <a:bodyPr/>
          <a:lstStyle/>
          <a:p>
            <a:r>
              <a:rPr lang="sv-SE" smtClean="0"/>
              <a:t>Klicka här för att ändra format</a:t>
            </a:r>
            <a:endParaRPr lang="sv-SE"/>
          </a:p>
        </p:txBody>
      </p:sp>
      <p:sp>
        <p:nvSpPr>
          <p:cNvPr id="3" name="Platshållare för text 2"/>
          <p:cNvSpPr>
            <a:spLocks noGrp="1"/>
          </p:cNvSpPr>
          <p:nvPr>
            <p:ph type="body" sz="half" idx="1"/>
          </p:nvPr>
        </p:nvSpPr>
        <p:spPr>
          <a:xfrm>
            <a:off x="757238" y="1722438"/>
            <a:ext cx="3740150" cy="44862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9788" y="1722438"/>
            <a:ext cx="3741737" cy="44862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sidfot 4"/>
          <p:cNvSpPr>
            <a:spLocks noGrp="1"/>
          </p:cNvSpPr>
          <p:nvPr>
            <p:ph type="ftr" sz="quarter" idx="10"/>
          </p:nvPr>
        </p:nvSpPr>
        <p:spPr>
          <a:xfrm>
            <a:off x="431800" y="568325"/>
            <a:ext cx="6858000" cy="107950"/>
          </a:xfrm>
        </p:spPr>
        <p:txBody>
          <a:bodyPr/>
          <a:lstStyle>
            <a:lvl1pPr>
              <a:defRPr/>
            </a:lvl1pPr>
          </a:lstStyle>
          <a:p>
            <a:r>
              <a:rPr lang="sv-SE">
                <a:solidFill>
                  <a:srgbClr val="000000"/>
                </a:solidFill>
              </a:rPr>
              <a:t>Exempel på sidhuvud - ÅÅÅÅ MM DD (Välj Visa, Sidhuvud sidfot för att ändra)</a:t>
            </a:r>
          </a:p>
        </p:txBody>
      </p:sp>
      <p:sp>
        <p:nvSpPr>
          <p:cNvPr id="6" name="Platshållare för bildnummer 5"/>
          <p:cNvSpPr>
            <a:spLocks noGrp="1"/>
          </p:cNvSpPr>
          <p:nvPr>
            <p:ph type="sldNum" sz="quarter" idx="11"/>
          </p:nvPr>
        </p:nvSpPr>
        <p:spPr>
          <a:xfrm>
            <a:off x="8234365" y="6548438"/>
            <a:ext cx="511175" cy="107950"/>
          </a:xfrm>
        </p:spPr>
        <p:txBody>
          <a:bodyPr/>
          <a:lstStyle>
            <a:lvl1pPr>
              <a:defRPr/>
            </a:lvl1pPr>
          </a:lstStyle>
          <a:p>
            <a:pPr>
              <a:defRPr/>
            </a:pPr>
            <a:fld id="{3246301B-971C-4865-ADC1-277655B24857}" type="slidenum">
              <a:rPr lang="sv-SE">
                <a:solidFill>
                  <a:srgbClr val="000000"/>
                </a:solidFill>
              </a:rPr>
              <a:pPr>
                <a:defRPr/>
              </a:pPr>
              <a:t>‹Nr.›</a:t>
            </a:fld>
            <a:endParaRPr lang="sv-SE">
              <a:solidFill>
                <a:srgbClr val="000000"/>
              </a:solidFill>
            </a:endParaRPr>
          </a:p>
        </p:txBody>
      </p:sp>
      <p:sp>
        <p:nvSpPr>
          <p:cNvPr id="7" name="Platshållare för datum 6"/>
          <p:cNvSpPr>
            <a:spLocks noGrp="1"/>
          </p:cNvSpPr>
          <p:nvPr>
            <p:ph type="dt" sz="half" idx="12"/>
          </p:nvPr>
        </p:nvSpPr>
        <p:spPr>
          <a:xfrm>
            <a:off x="431800" y="431800"/>
            <a:ext cx="2133600" cy="107950"/>
          </a:xfrm>
        </p:spPr>
        <p:txBody>
          <a:bodyPr/>
          <a:lstStyle>
            <a:lvl1pPr>
              <a:defRPr/>
            </a:lvl1pPr>
          </a:lstStyle>
          <a:p>
            <a:fld id="{9529641F-83AB-4E9D-BAC6-48AB68F2E59B}"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209701279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tx1"/>
        </a:solidFill>
        <a:effectLst/>
      </p:bgPr>
    </p:bg>
    <p:spTree>
      <p:nvGrpSpPr>
        <p:cNvPr id="1" name=""/>
        <p:cNvGrpSpPr/>
        <p:nvPr/>
      </p:nvGrpSpPr>
      <p:grpSpPr>
        <a:xfrm>
          <a:off x="0" y="0"/>
          <a:ext cx="0" cy="0"/>
          <a:chOff x="0" y="0"/>
          <a:chExt cx="0" cy="0"/>
        </a:xfrm>
      </p:grpSpPr>
      <p:pic>
        <p:nvPicPr>
          <p:cNvPr id="37902" name="Picture 14" descr="fro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7898" name="Picture 5" descr="SMHI Logotype_white_new"/>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00" y="293690"/>
            <a:ext cx="119062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3"/>
          <p:cNvSpPr>
            <a:spLocks noGrp="1" noChangeArrowheads="1"/>
          </p:cNvSpPr>
          <p:nvPr>
            <p:ph type="ctrTitle"/>
          </p:nvPr>
        </p:nvSpPr>
        <p:spPr>
          <a:xfrm>
            <a:off x="519115" y="2962277"/>
            <a:ext cx="8226425" cy="1470025"/>
          </a:xfrm>
          <a:extLst>
            <a:ext uri="{91240B29-F687-4F45-9708-019B960494DF}">
              <a14:hiddenLine xmlns:a14="http://schemas.microsoft.com/office/drawing/2010/main" w="9525">
                <a:solidFill>
                  <a:srgbClr val="000000"/>
                </a:solidFill>
                <a:miter lim="800000"/>
                <a:headEnd/>
                <a:tailEnd/>
              </a14:hiddenLine>
            </a:ext>
          </a:extLst>
        </p:spPr>
        <p:txBody>
          <a:bodyPr anchor="t"/>
          <a:lstStyle>
            <a:lvl1pPr>
              <a:defRPr sz="3000" smtClean="0">
                <a:solidFill>
                  <a:schemeClr val="bg1"/>
                </a:solidFill>
              </a:defRPr>
            </a:lvl1pPr>
          </a:lstStyle>
          <a:p>
            <a:pPr lvl="0"/>
            <a:r>
              <a:rPr lang="sv-SE" noProof="0" smtClean="0"/>
              <a:t>Klicka här för att ändra format</a:t>
            </a:r>
          </a:p>
        </p:txBody>
      </p:sp>
      <p:sp>
        <p:nvSpPr>
          <p:cNvPr id="37891" name="Rectangle 4"/>
          <p:cNvSpPr>
            <a:spLocks noGrp="1" noChangeArrowheads="1"/>
          </p:cNvSpPr>
          <p:nvPr>
            <p:ph type="subTitle" idx="1"/>
          </p:nvPr>
        </p:nvSpPr>
        <p:spPr>
          <a:xfrm>
            <a:off x="531815" y="2338390"/>
            <a:ext cx="8213725" cy="561975"/>
          </a:xfrm>
          <a:extLst>
            <a:ext uri="{91240B29-F687-4F45-9708-019B960494DF}">
              <a14:hiddenLine xmlns:a14="http://schemas.microsoft.com/office/drawing/2010/main" w="9525">
                <a:solidFill>
                  <a:srgbClr val="000000"/>
                </a:solidFill>
                <a:miter lim="800000"/>
                <a:headEnd/>
                <a:tailEnd/>
              </a14:hiddenLine>
            </a:ext>
          </a:extLst>
        </p:spPr>
        <p:txBody>
          <a:bodyPr anchor="b"/>
          <a:lstStyle>
            <a:lvl1pPr marL="0" indent="0">
              <a:buFont typeface="Wingdings" pitchFamily="2" charset="2"/>
              <a:buNone/>
              <a:defRPr sz="1200" smtClean="0">
                <a:solidFill>
                  <a:schemeClr val="bg1"/>
                </a:solidFill>
                <a:latin typeface="Arial Black" pitchFamily="34" charset="0"/>
              </a:defRPr>
            </a:lvl1pPr>
          </a:lstStyle>
          <a:p>
            <a:pPr lvl="0"/>
            <a:r>
              <a:rPr lang="sv-SE" noProof="0" smtClean="0"/>
              <a:t>Klicka här för att ändra format på underrubrik i bakgrunden</a:t>
            </a:r>
          </a:p>
        </p:txBody>
      </p:sp>
    </p:spTree>
    <p:extLst>
      <p:ext uri="{BB962C8B-B14F-4D97-AF65-F5344CB8AC3E}">
        <p14:creationId xmlns:p14="http://schemas.microsoft.com/office/powerpoint/2010/main" val="1607454088"/>
      </p:ext>
    </p:extLst>
  </p:cSld>
  <p:clrMapOvr>
    <a:masterClrMapping/>
  </p:clrMapOvr>
  <p:hf sldNum="0" hdr="0" dt="0"/>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8CCDCE4B-3FB5-40D5-A1A1-C5287EDCB786}"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fld id="{9D071668-C997-4848-8157-F7BC85107F2A}"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68134350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2"/>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039" indent="0">
              <a:buNone/>
              <a:defRPr sz="1800"/>
            </a:lvl2pPr>
            <a:lvl3pPr marL="914077" indent="0">
              <a:buNone/>
              <a:defRPr sz="1600"/>
            </a:lvl3pPr>
            <a:lvl4pPr marL="1371116" indent="0">
              <a:buNone/>
              <a:defRPr sz="1400"/>
            </a:lvl4pPr>
            <a:lvl5pPr marL="1828155" indent="0">
              <a:buNone/>
              <a:defRPr sz="1400"/>
            </a:lvl5pPr>
            <a:lvl6pPr marL="2285192" indent="0">
              <a:buNone/>
              <a:defRPr sz="1400"/>
            </a:lvl6pPr>
            <a:lvl7pPr marL="2742232" indent="0">
              <a:buNone/>
              <a:defRPr sz="1400"/>
            </a:lvl7pPr>
            <a:lvl8pPr marL="3199271" indent="0">
              <a:buNone/>
              <a:defRPr sz="1400"/>
            </a:lvl8pPr>
            <a:lvl9pPr marL="3656308" indent="0">
              <a:buNone/>
              <a:defRPr sz="1400"/>
            </a:lvl9pPr>
          </a:lstStyle>
          <a:p>
            <a:pPr lvl="0"/>
            <a:r>
              <a:rPr lang="sv-SE" smtClean="0"/>
              <a:t>Klicka här för att ändra format på bakgrundstexten</a:t>
            </a:r>
          </a:p>
        </p:txBody>
      </p:sp>
      <p:sp>
        <p:nvSpPr>
          <p:cNvPr id="4"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99A3E81D-3B29-4F00-84DB-51A370229DDD}"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fld id="{380C93C5-136A-44BC-9E8B-21D608924048}"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15164680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757238" y="1722440"/>
            <a:ext cx="3740150" cy="4403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9788" y="1722440"/>
            <a:ext cx="3741737" cy="4403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B5E378B9-1247-4C7F-A1B9-B098BC675A9E}" type="slidenum">
              <a:rPr lang="sv-SE">
                <a:solidFill>
                  <a:srgbClr val="000000"/>
                </a:solidFill>
              </a:rPr>
              <a:pPr>
                <a:defRPr/>
              </a:pPr>
              <a:t>‹Nr.›</a:t>
            </a:fld>
            <a:endParaRPr lang="sv-SE">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fld id="{8989FEA4-DB22-4626-8FFC-EB01539D7D82}"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271502823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9"/>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039" indent="0">
              <a:buNone/>
              <a:defRPr sz="2000" b="1"/>
            </a:lvl2pPr>
            <a:lvl3pPr marL="914077" indent="0">
              <a:buNone/>
              <a:defRPr sz="1800" b="1"/>
            </a:lvl3pPr>
            <a:lvl4pPr marL="1371116" indent="0">
              <a:buNone/>
              <a:defRPr sz="1600" b="1"/>
            </a:lvl4pPr>
            <a:lvl5pPr marL="1828155" indent="0">
              <a:buNone/>
              <a:defRPr sz="1600" b="1"/>
            </a:lvl5pPr>
            <a:lvl6pPr marL="2285192" indent="0">
              <a:buNone/>
              <a:defRPr sz="1600" b="1"/>
            </a:lvl6pPr>
            <a:lvl7pPr marL="2742232" indent="0">
              <a:buNone/>
              <a:defRPr sz="1600" b="1"/>
            </a:lvl7pPr>
            <a:lvl8pPr marL="3199271" indent="0">
              <a:buNone/>
              <a:defRPr sz="1600" b="1"/>
            </a:lvl8pPr>
            <a:lvl9pPr marL="3656308"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7" y="1535113"/>
            <a:ext cx="4041775" cy="639762"/>
          </a:xfrm>
        </p:spPr>
        <p:txBody>
          <a:bodyPr anchor="b"/>
          <a:lstStyle>
            <a:lvl1pPr marL="0" indent="0">
              <a:buNone/>
              <a:defRPr sz="2400" b="1"/>
            </a:lvl1pPr>
            <a:lvl2pPr marL="457039" indent="0">
              <a:buNone/>
              <a:defRPr sz="2000" b="1"/>
            </a:lvl2pPr>
            <a:lvl3pPr marL="914077" indent="0">
              <a:buNone/>
              <a:defRPr sz="1800" b="1"/>
            </a:lvl3pPr>
            <a:lvl4pPr marL="1371116" indent="0">
              <a:buNone/>
              <a:defRPr sz="1600" b="1"/>
            </a:lvl4pPr>
            <a:lvl5pPr marL="1828155" indent="0">
              <a:buNone/>
              <a:defRPr sz="1600" b="1"/>
            </a:lvl5pPr>
            <a:lvl6pPr marL="2285192" indent="0">
              <a:buNone/>
              <a:defRPr sz="1600" b="1"/>
            </a:lvl6pPr>
            <a:lvl7pPr marL="2742232" indent="0">
              <a:buNone/>
              <a:defRPr sz="1600" b="1"/>
            </a:lvl7pPr>
            <a:lvl8pPr marL="3199271" indent="0">
              <a:buNone/>
              <a:defRPr sz="1600" b="1"/>
            </a:lvl8pPr>
            <a:lvl9pPr marL="3656308"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8" name="Rectangle 6"/>
          <p:cNvSpPr>
            <a:spLocks noGrp="1" noChangeArrowheads="1"/>
          </p:cNvSpPr>
          <p:nvPr>
            <p:ph type="sldNum" sz="quarter" idx="11"/>
          </p:nvPr>
        </p:nvSpPr>
        <p:spPr>
          <a:ln/>
        </p:spPr>
        <p:txBody>
          <a:bodyPr/>
          <a:lstStyle>
            <a:lvl1pPr>
              <a:defRPr/>
            </a:lvl1pPr>
          </a:lstStyle>
          <a:p>
            <a:pPr>
              <a:defRPr/>
            </a:pPr>
            <a:fld id="{E682E64C-0883-4B22-8E7E-A50EE59C38A2}" type="slidenum">
              <a:rPr lang="sv-SE">
                <a:solidFill>
                  <a:srgbClr val="000000"/>
                </a:solidFill>
              </a:rPr>
              <a:pPr>
                <a:defRPr/>
              </a:pPr>
              <a:t>‹Nr.›</a:t>
            </a:fld>
            <a:endParaRPr lang="sv-SE">
              <a:solidFill>
                <a:srgbClr val="000000"/>
              </a:solidFill>
            </a:endParaRPr>
          </a:p>
        </p:txBody>
      </p:sp>
      <p:sp>
        <p:nvSpPr>
          <p:cNvPr id="9" name="Rectangle 4"/>
          <p:cNvSpPr>
            <a:spLocks noGrp="1" noChangeArrowheads="1"/>
          </p:cNvSpPr>
          <p:nvPr>
            <p:ph type="dt" sz="half" idx="12"/>
          </p:nvPr>
        </p:nvSpPr>
        <p:spPr>
          <a:ln/>
        </p:spPr>
        <p:txBody>
          <a:bodyPr/>
          <a:lstStyle>
            <a:lvl1pPr>
              <a:defRPr/>
            </a:lvl1pPr>
          </a:lstStyle>
          <a:p>
            <a:fld id="{C6C74490-842F-4C9A-BE5F-EAD00145F661}"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12593182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4" name="Rectangle 6"/>
          <p:cNvSpPr>
            <a:spLocks noGrp="1" noChangeArrowheads="1"/>
          </p:cNvSpPr>
          <p:nvPr>
            <p:ph type="sldNum" sz="quarter" idx="11"/>
          </p:nvPr>
        </p:nvSpPr>
        <p:spPr>
          <a:ln/>
        </p:spPr>
        <p:txBody>
          <a:bodyPr/>
          <a:lstStyle>
            <a:lvl1pPr>
              <a:defRPr/>
            </a:lvl1pPr>
          </a:lstStyle>
          <a:p>
            <a:pPr>
              <a:defRPr/>
            </a:pPr>
            <a:fld id="{BDEF87C2-5DF1-4524-A288-64893B8E7AC0}" type="slidenum">
              <a:rPr lang="sv-SE">
                <a:solidFill>
                  <a:srgbClr val="000000"/>
                </a:solidFill>
              </a:rPr>
              <a:pPr>
                <a:defRPr/>
              </a:pPr>
              <a:t>‹Nr.›</a:t>
            </a:fld>
            <a:endParaRPr lang="sv-SE">
              <a:solidFill>
                <a:srgbClr val="000000"/>
              </a:solidFill>
            </a:endParaRPr>
          </a:p>
        </p:txBody>
      </p:sp>
      <p:sp>
        <p:nvSpPr>
          <p:cNvPr id="5" name="Rectangle 4"/>
          <p:cNvSpPr>
            <a:spLocks noGrp="1" noChangeArrowheads="1"/>
          </p:cNvSpPr>
          <p:nvPr>
            <p:ph type="dt" sz="half" idx="12"/>
          </p:nvPr>
        </p:nvSpPr>
        <p:spPr>
          <a:ln/>
        </p:spPr>
        <p:txBody>
          <a:bodyPr/>
          <a:lstStyle>
            <a:lvl1pPr>
              <a:defRPr/>
            </a:lvl1pPr>
          </a:lstStyle>
          <a:p>
            <a:fld id="{AF9EC938-8167-44FA-884A-A715EA914D40}"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348229269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3" name="Rectangle 6"/>
          <p:cNvSpPr>
            <a:spLocks noGrp="1" noChangeArrowheads="1"/>
          </p:cNvSpPr>
          <p:nvPr>
            <p:ph type="sldNum" sz="quarter" idx="11"/>
          </p:nvPr>
        </p:nvSpPr>
        <p:spPr>
          <a:ln/>
        </p:spPr>
        <p:txBody>
          <a:bodyPr/>
          <a:lstStyle>
            <a:lvl1pPr>
              <a:defRPr/>
            </a:lvl1pPr>
          </a:lstStyle>
          <a:p>
            <a:pPr>
              <a:defRPr/>
            </a:pPr>
            <a:fld id="{071D5DF0-2651-46E1-9AD3-7DC3ED30AEB4}" type="slidenum">
              <a:rPr lang="sv-SE">
                <a:solidFill>
                  <a:srgbClr val="000000"/>
                </a:solidFill>
              </a:rPr>
              <a:pPr>
                <a:defRPr/>
              </a:pPr>
              <a:t>‹Nr.›</a:t>
            </a:fld>
            <a:endParaRPr lang="sv-SE">
              <a:solidFill>
                <a:srgbClr val="000000"/>
              </a:solidFill>
            </a:endParaRPr>
          </a:p>
        </p:txBody>
      </p:sp>
      <p:sp>
        <p:nvSpPr>
          <p:cNvPr id="4" name="Rectangle 4"/>
          <p:cNvSpPr>
            <a:spLocks noGrp="1" noChangeArrowheads="1"/>
          </p:cNvSpPr>
          <p:nvPr>
            <p:ph type="dt" sz="half" idx="12"/>
          </p:nvPr>
        </p:nvSpPr>
        <p:spPr>
          <a:ln/>
        </p:spPr>
        <p:txBody>
          <a:bodyPr/>
          <a:lstStyle>
            <a:lvl1pPr>
              <a:defRPr/>
            </a:lvl1pPr>
          </a:lstStyle>
          <a:p>
            <a:fld id="{BB653BDA-11B3-4263-9602-1E09A044A5C5}"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241287697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2" y="273050"/>
            <a:ext cx="3008313" cy="1162050"/>
          </a:xfrm>
        </p:spPr>
        <p:txBody>
          <a:bodyPr/>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2" y="1435100"/>
            <a:ext cx="3008313" cy="4691063"/>
          </a:xfrm>
        </p:spPr>
        <p:txBody>
          <a:bodyPr/>
          <a:lstStyle>
            <a:lvl1pPr marL="0" indent="0">
              <a:buNone/>
              <a:defRPr sz="1400"/>
            </a:lvl1pPr>
            <a:lvl2pPr marL="457039" indent="0">
              <a:buNone/>
              <a:defRPr sz="1200"/>
            </a:lvl2pPr>
            <a:lvl3pPr marL="914077" indent="0">
              <a:buNone/>
              <a:defRPr sz="1000"/>
            </a:lvl3pPr>
            <a:lvl4pPr marL="1371116" indent="0">
              <a:buNone/>
              <a:defRPr sz="900"/>
            </a:lvl4pPr>
            <a:lvl5pPr marL="1828155" indent="0">
              <a:buNone/>
              <a:defRPr sz="900"/>
            </a:lvl5pPr>
            <a:lvl6pPr marL="2285192" indent="0">
              <a:buNone/>
              <a:defRPr sz="900"/>
            </a:lvl6pPr>
            <a:lvl7pPr marL="2742232" indent="0">
              <a:buNone/>
              <a:defRPr sz="900"/>
            </a:lvl7pPr>
            <a:lvl8pPr marL="3199271" indent="0">
              <a:buNone/>
              <a:defRPr sz="900"/>
            </a:lvl8pPr>
            <a:lvl9pPr marL="3656308" indent="0">
              <a:buNone/>
              <a:defRPr sz="900"/>
            </a:lvl9pPr>
          </a:lstStyle>
          <a:p>
            <a:pPr lvl="0"/>
            <a:r>
              <a:rPr lang="sv-SE" smtClean="0"/>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CC41C0DD-7980-4C28-9F69-E9B87DA23E97}" type="slidenum">
              <a:rPr lang="sv-SE">
                <a:solidFill>
                  <a:srgbClr val="000000"/>
                </a:solidFill>
              </a:rPr>
              <a:pPr>
                <a:defRPr/>
              </a:pPr>
              <a:t>‹Nr.›</a:t>
            </a:fld>
            <a:endParaRPr lang="sv-SE">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fld id="{7B4E89E3-4AD0-40BD-B899-81ADB1C7C661}"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379827367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039" indent="0">
              <a:buNone/>
              <a:defRPr sz="2800"/>
            </a:lvl2pPr>
            <a:lvl3pPr marL="914077" indent="0">
              <a:buNone/>
              <a:defRPr sz="2400"/>
            </a:lvl3pPr>
            <a:lvl4pPr marL="1371116" indent="0">
              <a:buNone/>
              <a:defRPr sz="2000"/>
            </a:lvl4pPr>
            <a:lvl5pPr marL="1828155" indent="0">
              <a:buNone/>
              <a:defRPr sz="2000"/>
            </a:lvl5pPr>
            <a:lvl6pPr marL="2285192" indent="0">
              <a:buNone/>
              <a:defRPr sz="2000"/>
            </a:lvl6pPr>
            <a:lvl7pPr marL="2742232" indent="0">
              <a:buNone/>
              <a:defRPr sz="2000"/>
            </a:lvl7pPr>
            <a:lvl8pPr marL="3199271" indent="0">
              <a:buNone/>
              <a:defRPr sz="2000"/>
            </a:lvl8pPr>
            <a:lvl9pPr marL="3656308" indent="0">
              <a:buNone/>
              <a:defRPr sz="2000"/>
            </a:lvl9pPr>
          </a:lstStyle>
          <a:p>
            <a:pPr lvl="0"/>
            <a:r>
              <a:rPr lang="sv-SE" noProof="0" smtClean="0"/>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039" indent="0">
              <a:buNone/>
              <a:defRPr sz="1200"/>
            </a:lvl2pPr>
            <a:lvl3pPr marL="914077" indent="0">
              <a:buNone/>
              <a:defRPr sz="1000"/>
            </a:lvl3pPr>
            <a:lvl4pPr marL="1371116" indent="0">
              <a:buNone/>
              <a:defRPr sz="900"/>
            </a:lvl4pPr>
            <a:lvl5pPr marL="1828155" indent="0">
              <a:buNone/>
              <a:defRPr sz="900"/>
            </a:lvl5pPr>
            <a:lvl6pPr marL="2285192" indent="0">
              <a:buNone/>
              <a:defRPr sz="900"/>
            </a:lvl6pPr>
            <a:lvl7pPr marL="2742232" indent="0">
              <a:buNone/>
              <a:defRPr sz="900"/>
            </a:lvl7pPr>
            <a:lvl8pPr marL="3199271" indent="0">
              <a:buNone/>
              <a:defRPr sz="900"/>
            </a:lvl8pPr>
            <a:lvl9pPr marL="3656308" indent="0">
              <a:buNone/>
              <a:defRPr sz="900"/>
            </a:lvl9pPr>
          </a:lstStyle>
          <a:p>
            <a:pPr lvl="0"/>
            <a:r>
              <a:rPr lang="sv-SE" smtClean="0"/>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E80E1A7D-D3E1-4B7F-8C40-8F7A4D75FBAA}" type="slidenum">
              <a:rPr lang="sv-SE">
                <a:solidFill>
                  <a:srgbClr val="000000"/>
                </a:solidFill>
              </a:rPr>
              <a:pPr>
                <a:defRPr/>
              </a:pPr>
              <a:t>‹Nr.›</a:t>
            </a:fld>
            <a:endParaRPr lang="sv-SE">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fld id="{CAFC0236-D46E-4F1F-8FA0-31761CE636B4}"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2750158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757238" y="1722440"/>
            <a:ext cx="3740150" cy="4403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9788" y="1722440"/>
            <a:ext cx="3741737" cy="4403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B5E378B9-1247-4C7F-A1B9-B098BC675A9E}" type="slidenum">
              <a:rPr lang="sv-SE"/>
              <a:pPr>
                <a:defRPr/>
              </a:pPr>
              <a:t>‹Nr.›</a:t>
            </a:fld>
            <a:endParaRPr lang="sv-SE"/>
          </a:p>
        </p:txBody>
      </p:sp>
      <p:sp>
        <p:nvSpPr>
          <p:cNvPr id="7" name="Rectangle 4"/>
          <p:cNvSpPr>
            <a:spLocks noGrp="1" noChangeArrowheads="1"/>
          </p:cNvSpPr>
          <p:nvPr>
            <p:ph type="dt" sz="half" idx="12"/>
          </p:nvPr>
        </p:nvSpPr>
        <p:spPr>
          <a:ln/>
        </p:spPr>
        <p:txBody>
          <a:bodyPr/>
          <a:lstStyle>
            <a:lvl1pPr>
              <a:defRPr/>
            </a:lvl1pPr>
          </a:lstStyle>
          <a:p>
            <a:fld id="{8989FEA4-DB22-4626-8FFC-EB01539D7D82}" type="datetime1">
              <a:rPr lang="sv-SE"/>
              <a:pPr/>
              <a:t>2014-07-15</a:t>
            </a:fld>
            <a:endParaRPr lang="sv-SE"/>
          </a:p>
        </p:txBody>
      </p:sp>
    </p:spTree>
    <p:extLst>
      <p:ext uri="{BB962C8B-B14F-4D97-AF65-F5344CB8AC3E}">
        <p14:creationId xmlns:p14="http://schemas.microsoft.com/office/powerpoint/2010/main" val="232170441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CDD813FA-E0B2-4DF1-B40E-84D5725B45F0}"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fld id="{B249C5C6-5542-454F-916A-2670A0D93C95}"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425303762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83352" y="828675"/>
            <a:ext cx="1908175" cy="529748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757240" y="828675"/>
            <a:ext cx="5573712" cy="529748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3CE5603A-526D-4563-B1F4-5BD52AE69582}"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fld id="{3E3342E1-51F8-40B3-9897-A7C1D4DF958D}"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53410259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57240" y="828677"/>
            <a:ext cx="7634287" cy="817563"/>
          </a:xfrm>
        </p:spPr>
        <p:txBody>
          <a:bodyPr/>
          <a:lstStyle/>
          <a:p>
            <a:r>
              <a:rPr lang="sv-SE" smtClean="0"/>
              <a:t>Klicka här för att ändra format</a:t>
            </a:r>
            <a:endParaRPr lang="sv-SE"/>
          </a:p>
        </p:txBody>
      </p:sp>
      <p:sp>
        <p:nvSpPr>
          <p:cNvPr id="3" name="Platshållare för text 2"/>
          <p:cNvSpPr>
            <a:spLocks noGrp="1"/>
          </p:cNvSpPr>
          <p:nvPr>
            <p:ph type="body" sz="half" idx="1"/>
          </p:nvPr>
        </p:nvSpPr>
        <p:spPr>
          <a:xfrm>
            <a:off x="757238" y="1722438"/>
            <a:ext cx="3740150" cy="44862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9788" y="1722438"/>
            <a:ext cx="3741737" cy="44862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sidfot 4"/>
          <p:cNvSpPr>
            <a:spLocks noGrp="1"/>
          </p:cNvSpPr>
          <p:nvPr>
            <p:ph type="ftr" sz="quarter" idx="10"/>
          </p:nvPr>
        </p:nvSpPr>
        <p:spPr>
          <a:xfrm>
            <a:off x="431800" y="568325"/>
            <a:ext cx="6858000" cy="107950"/>
          </a:xfrm>
        </p:spPr>
        <p:txBody>
          <a:bodyPr/>
          <a:lstStyle>
            <a:lvl1pPr>
              <a:defRPr/>
            </a:lvl1pPr>
          </a:lstStyle>
          <a:p>
            <a:r>
              <a:rPr lang="sv-SE">
                <a:solidFill>
                  <a:srgbClr val="000000"/>
                </a:solidFill>
              </a:rPr>
              <a:t>Exempel på sidhuvud - ÅÅÅÅ MM DD (Välj Visa, Sidhuvud sidfot för att ändra)</a:t>
            </a:r>
          </a:p>
        </p:txBody>
      </p:sp>
      <p:sp>
        <p:nvSpPr>
          <p:cNvPr id="6" name="Platshållare för bildnummer 5"/>
          <p:cNvSpPr>
            <a:spLocks noGrp="1"/>
          </p:cNvSpPr>
          <p:nvPr>
            <p:ph type="sldNum" sz="quarter" idx="11"/>
          </p:nvPr>
        </p:nvSpPr>
        <p:spPr>
          <a:xfrm>
            <a:off x="8234365" y="6548438"/>
            <a:ext cx="511175" cy="107950"/>
          </a:xfrm>
        </p:spPr>
        <p:txBody>
          <a:bodyPr/>
          <a:lstStyle>
            <a:lvl1pPr>
              <a:defRPr/>
            </a:lvl1pPr>
          </a:lstStyle>
          <a:p>
            <a:pPr>
              <a:defRPr/>
            </a:pPr>
            <a:fld id="{3246301B-971C-4865-ADC1-277655B24857}" type="slidenum">
              <a:rPr lang="sv-SE">
                <a:solidFill>
                  <a:srgbClr val="000000"/>
                </a:solidFill>
              </a:rPr>
              <a:pPr>
                <a:defRPr/>
              </a:pPr>
              <a:t>‹Nr.›</a:t>
            </a:fld>
            <a:endParaRPr lang="sv-SE">
              <a:solidFill>
                <a:srgbClr val="000000"/>
              </a:solidFill>
            </a:endParaRPr>
          </a:p>
        </p:txBody>
      </p:sp>
      <p:sp>
        <p:nvSpPr>
          <p:cNvPr id="7" name="Platshållare för datum 6"/>
          <p:cNvSpPr>
            <a:spLocks noGrp="1"/>
          </p:cNvSpPr>
          <p:nvPr>
            <p:ph type="dt" sz="half" idx="12"/>
          </p:nvPr>
        </p:nvSpPr>
        <p:spPr>
          <a:xfrm>
            <a:off x="431800" y="431800"/>
            <a:ext cx="2133600" cy="107950"/>
          </a:xfrm>
        </p:spPr>
        <p:txBody>
          <a:bodyPr/>
          <a:lstStyle>
            <a:lvl1pPr>
              <a:defRPr/>
            </a:lvl1pPr>
          </a:lstStyle>
          <a:p>
            <a:fld id="{9529641F-83AB-4E9D-BAC6-48AB68F2E59B}"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126642017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tx1"/>
        </a:solidFill>
        <a:effectLst/>
      </p:bgPr>
    </p:bg>
    <p:spTree>
      <p:nvGrpSpPr>
        <p:cNvPr id="1" name=""/>
        <p:cNvGrpSpPr/>
        <p:nvPr/>
      </p:nvGrpSpPr>
      <p:grpSpPr>
        <a:xfrm>
          <a:off x="0" y="0"/>
          <a:ext cx="0" cy="0"/>
          <a:chOff x="0" y="0"/>
          <a:chExt cx="0" cy="0"/>
        </a:xfrm>
      </p:grpSpPr>
      <p:pic>
        <p:nvPicPr>
          <p:cNvPr id="37902" name="Picture 14" descr="fro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7898" name="Picture 5" descr="SMHI Logotype_white_new"/>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00" y="293690"/>
            <a:ext cx="119062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3"/>
          <p:cNvSpPr>
            <a:spLocks noGrp="1" noChangeArrowheads="1"/>
          </p:cNvSpPr>
          <p:nvPr>
            <p:ph type="ctrTitle"/>
          </p:nvPr>
        </p:nvSpPr>
        <p:spPr>
          <a:xfrm>
            <a:off x="519115" y="2962277"/>
            <a:ext cx="8226425" cy="1470025"/>
          </a:xfrm>
          <a:extLst>
            <a:ext uri="{91240B29-F687-4F45-9708-019B960494DF}">
              <a14:hiddenLine xmlns:a14="http://schemas.microsoft.com/office/drawing/2010/main" w="9525">
                <a:solidFill>
                  <a:srgbClr val="000000"/>
                </a:solidFill>
                <a:miter lim="800000"/>
                <a:headEnd/>
                <a:tailEnd/>
              </a14:hiddenLine>
            </a:ext>
          </a:extLst>
        </p:spPr>
        <p:txBody>
          <a:bodyPr anchor="t"/>
          <a:lstStyle>
            <a:lvl1pPr>
              <a:defRPr sz="3000" smtClean="0">
                <a:solidFill>
                  <a:schemeClr val="bg1"/>
                </a:solidFill>
              </a:defRPr>
            </a:lvl1pPr>
          </a:lstStyle>
          <a:p>
            <a:pPr lvl="0"/>
            <a:r>
              <a:rPr lang="sv-SE" noProof="0" smtClean="0"/>
              <a:t>Klicka här för att ändra format</a:t>
            </a:r>
          </a:p>
        </p:txBody>
      </p:sp>
      <p:sp>
        <p:nvSpPr>
          <p:cNvPr id="37891" name="Rectangle 4"/>
          <p:cNvSpPr>
            <a:spLocks noGrp="1" noChangeArrowheads="1"/>
          </p:cNvSpPr>
          <p:nvPr>
            <p:ph type="subTitle" idx="1"/>
          </p:nvPr>
        </p:nvSpPr>
        <p:spPr>
          <a:xfrm>
            <a:off x="531815" y="2338390"/>
            <a:ext cx="8213725" cy="561975"/>
          </a:xfrm>
          <a:extLst>
            <a:ext uri="{91240B29-F687-4F45-9708-019B960494DF}">
              <a14:hiddenLine xmlns:a14="http://schemas.microsoft.com/office/drawing/2010/main" w="9525">
                <a:solidFill>
                  <a:srgbClr val="000000"/>
                </a:solidFill>
                <a:miter lim="800000"/>
                <a:headEnd/>
                <a:tailEnd/>
              </a14:hiddenLine>
            </a:ext>
          </a:extLst>
        </p:spPr>
        <p:txBody>
          <a:bodyPr anchor="b"/>
          <a:lstStyle>
            <a:lvl1pPr marL="0" indent="0">
              <a:buFont typeface="Wingdings" pitchFamily="2" charset="2"/>
              <a:buNone/>
              <a:defRPr sz="1200" smtClean="0">
                <a:solidFill>
                  <a:schemeClr val="bg1"/>
                </a:solidFill>
                <a:latin typeface="Arial Black" pitchFamily="34" charset="0"/>
              </a:defRPr>
            </a:lvl1pPr>
          </a:lstStyle>
          <a:p>
            <a:pPr lvl="0"/>
            <a:r>
              <a:rPr lang="sv-SE" noProof="0" smtClean="0"/>
              <a:t>Klicka här för att ändra format på underrubrik i bakgrunden</a:t>
            </a:r>
          </a:p>
        </p:txBody>
      </p:sp>
    </p:spTree>
    <p:extLst>
      <p:ext uri="{BB962C8B-B14F-4D97-AF65-F5344CB8AC3E}">
        <p14:creationId xmlns:p14="http://schemas.microsoft.com/office/powerpoint/2010/main" val="4012468225"/>
      </p:ext>
    </p:extLst>
  </p:cSld>
  <p:clrMapOvr>
    <a:masterClrMapping/>
  </p:clrMapOvr>
  <p:hf sldNum="0" hdr="0" dt="0"/>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8CCDCE4B-3FB5-40D5-A1A1-C5287EDCB786}"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fld id="{9D071668-C997-4848-8157-F7BC85107F2A}"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409399560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2"/>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039" indent="0">
              <a:buNone/>
              <a:defRPr sz="1800"/>
            </a:lvl2pPr>
            <a:lvl3pPr marL="914077" indent="0">
              <a:buNone/>
              <a:defRPr sz="1600"/>
            </a:lvl3pPr>
            <a:lvl4pPr marL="1371116" indent="0">
              <a:buNone/>
              <a:defRPr sz="1400"/>
            </a:lvl4pPr>
            <a:lvl5pPr marL="1828155" indent="0">
              <a:buNone/>
              <a:defRPr sz="1400"/>
            </a:lvl5pPr>
            <a:lvl6pPr marL="2285192" indent="0">
              <a:buNone/>
              <a:defRPr sz="1400"/>
            </a:lvl6pPr>
            <a:lvl7pPr marL="2742232" indent="0">
              <a:buNone/>
              <a:defRPr sz="1400"/>
            </a:lvl7pPr>
            <a:lvl8pPr marL="3199271" indent="0">
              <a:buNone/>
              <a:defRPr sz="1400"/>
            </a:lvl8pPr>
            <a:lvl9pPr marL="3656308" indent="0">
              <a:buNone/>
              <a:defRPr sz="1400"/>
            </a:lvl9pPr>
          </a:lstStyle>
          <a:p>
            <a:pPr lvl="0"/>
            <a:r>
              <a:rPr lang="sv-SE" smtClean="0"/>
              <a:t>Klicka här för att ändra format på bakgrundstexten</a:t>
            </a:r>
          </a:p>
        </p:txBody>
      </p:sp>
      <p:sp>
        <p:nvSpPr>
          <p:cNvPr id="4"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99A3E81D-3B29-4F00-84DB-51A370229DDD}"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fld id="{380C93C5-136A-44BC-9E8B-21D608924048}"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328624939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757238" y="1722440"/>
            <a:ext cx="3740150" cy="4403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9788" y="1722440"/>
            <a:ext cx="3741737" cy="4403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B5E378B9-1247-4C7F-A1B9-B098BC675A9E}" type="slidenum">
              <a:rPr lang="sv-SE">
                <a:solidFill>
                  <a:srgbClr val="000000"/>
                </a:solidFill>
              </a:rPr>
              <a:pPr>
                <a:defRPr/>
              </a:pPr>
              <a:t>‹Nr.›</a:t>
            </a:fld>
            <a:endParaRPr lang="sv-SE">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fld id="{8989FEA4-DB22-4626-8FFC-EB01539D7D82}"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125585850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9"/>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039" indent="0">
              <a:buNone/>
              <a:defRPr sz="2000" b="1"/>
            </a:lvl2pPr>
            <a:lvl3pPr marL="914077" indent="0">
              <a:buNone/>
              <a:defRPr sz="1800" b="1"/>
            </a:lvl3pPr>
            <a:lvl4pPr marL="1371116" indent="0">
              <a:buNone/>
              <a:defRPr sz="1600" b="1"/>
            </a:lvl4pPr>
            <a:lvl5pPr marL="1828155" indent="0">
              <a:buNone/>
              <a:defRPr sz="1600" b="1"/>
            </a:lvl5pPr>
            <a:lvl6pPr marL="2285192" indent="0">
              <a:buNone/>
              <a:defRPr sz="1600" b="1"/>
            </a:lvl6pPr>
            <a:lvl7pPr marL="2742232" indent="0">
              <a:buNone/>
              <a:defRPr sz="1600" b="1"/>
            </a:lvl7pPr>
            <a:lvl8pPr marL="3199271" indent="0">
              <a:buNone/>
              <a:defRPr sz="1600" b="1"/>
            </a:lvl8pPr>
            <a:lvl9pPr marL="3656308"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7" y="1535113"/>
            <a:ext cx="4041775" cy="639762"/>
          </a:xfrm>
        </p:spPr>
        <p:txBody>
          <a:bodyPr anchor="b"/>
          <a:lstStyle>
            <a:lvl1pPr marL="0" indent="0">
              <a:buNone/>
              <a:defRPr sz="2400" b="1"/>
            </a:lvl1pPr>
            <a:lvl2pPr marL="457039" indent="0">
              <a:buNone/>
              <a:defRPr sz="2000" b="1"/>
            </a:lvl2pPr>
            <a:lvl3pPr marL="914077" indent="0">
              <a:buNone/>
              <a:defRPr sz="1800" b="1"/>
            </a:lvl3pPr>
            <a:lvl4pPr marL="1371116" indent="0">
              <a:buNone/>
              <a:defRPr sz="1600" b="1"/>
            </a:lvl4pPr>
            <a:lvl5pPr marL="1828155" indent="0">
              <a:buNone/>
              <a:defRPr sz="1600" b="1"/>
            </a:lvl5pPr>
            <a:lvl6pPr marL="2285192" indent="0">
              <a:buNone/>
              <a:defRPr sz="1600" b="1"/>
            </a:lvl6pPr>
            <a:lvl7pPr marL="2742232" indent="0">
              <a:buNone/>
              <a:defRPr sz="1600" b="1"/>
            </a:lvl7pPr>
            <a:lvl8pPr marL="3199271" indent="0">
              <a:buNone/>
              <a:defRPr sz="1600" b="1"/>
            </a:lvl8pPr>
            <a:lvl9pPr marL="3656308"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8" name="Rectangle 6"/>
          <p:cNvSpPr>
            <a:spLocks noGrp="1" noChangeArrowheads="1"/>
          </p:cNvSpPr>
          <p:nvPr>
            <p:ph type="sldNum" sz="quarter" idx="11"/>
          </p:nvPr>
        </p:nvSpPr>
        <p:spPr>
          <a:ln/>
        </p:spPr>
        <p:txBody>
          <a:bodyPr/>
          <a:lstStyle>
            <a:lvl1pPr>
              <a:defRPr/>
            </a:lvl1pPr>
          </a:lstStyle>
          <a:p>
            <a:pPr>
              <a:defRPr/>
            </a:pPr>
            <a:fld id="{E682E64C-0883-4B22-8E7E-A50EE59C38A2}" type="slidenum">
              <a:rPr lang="sv-SE">
                <a:solidFill>
                  <a:srgbClr val="000000"/>
                </a:solidFill>
              </a:rPr>
              <a:pPr>
                <a:defRPr/>
              </a:pPr>
              <a:t>‹Nr.›</a:t>
            </a:fld>
            <a:endParaRPr lang="sv-SE">
              <a:solidFill>
                <a:srgbClr val="000000"/>
              </a:solidFill>
            </a:endParaRPr>
          </a:p>
        </p:txBody>
      </p:sp>
      <p:sp>
        <p:nvSpPr>
          <p:cNvPr id="9" name="Rectangle 4"/>
          <p:cNvSpPr>
            <a:spLocks noGrp="1" noChangeArrowheads="1"/>
          </p:cNvSpPr>
          <p:nvPr>
            <p:ph type="dt" sz="half" idx="12"/>
          </p:nvPr>
        </p:nvSpPr>
        <p:spPr>
          <a:ln/>
        </p:spPr>
        <p:txBody>
          <a:bodyPr/>
          <a:lstStyle>
            <a:lvl1pPr>
              <a:defRPr/>
            </a:lvl1pPr>
          </a:lstStyle>
          <a:p>
            <a:fld id="{C6C74490-842F-4C9A-BE5F-EAD00145F661}"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68692514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4" name="Rectangle 6"/>
          <p:cNvSpPr>
            <a:spLocks noGrp="1" noChangeArrowheads="1"/>
          </p:cNvSpPr>
          <p:nvPr>
            <p:ph type="sldNum" sz="quarter" idx="11"/>
          </p:nvPr>
        </p:nvSpPr>
        <p:spPr>
          <a:ln/>
        </p:spPr>
        <p:txBody>
          <a:bodyPr/>
          <a:lstStyle>
            <a:lvl1pPr>
              <a:defRPr/>
            </a:lvl1pPr>
          </a:lstStyle>
          <a:p>
            <a:pPr>
              <a:defRPr/>
            </a:pPr>
            <a:fld id="{BDEF87C2-5DF1-4524-A288-64893B8E7AC0}" type="slidenum">
              <a:rPr lang="sv-SE">
                <a:solidFill>
                  <a:srgbClr val="000000"/>
                </a:solidFill>
              </a:rPr>
              <a:pPr>
                <a:defRPr/>
              </a:pPr>
              <a:t>‹Nr.›</a:t>
            </a:fld>
            <a:endParaRPr lang="sv-SE">
              <a:solidFill>
                <a:srgbClr val="000000"/>
              </a:solidFill>
            </a:endParaRPr>
          </a:p>
        </p:txBody>
      </p:sp>
      <p:sp>
        <p:nvSpPr>
          <p:cNvPr id="5" name="Rectangle 4"/>
          <p:cNvSpPr>
            <a:spLocks noGrp="1" noChangeArrowheads="1"/>
          </p:cNvSpPr>
          <p:nvPr>
            <p:ph type="dt" sz="half" idx="12"/>
          </p:nvPr>
        </p:nvSpPr>
        <p:spPr>
          <a:ln/>
        </p:spPr>
        <p:txBody>
          <a:bodyPr/>
          <a:lstStyle>
            <a:lvl1pPr>
              <a:defRPr/>
            </a:lvl1pPr>
          </a:lstStyle>
          <a:p>
            <a:fld id="{AF9EC938-8167-44FA-884A-A715EA914D40}"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337965780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3" name="Rectangle 6"/>
          <p:cNvSpPr>
            <a:spLocks noGrp="1" noChangeArrowheads="1"/>
          </p:cNvSpPr>
          <p:nvPr>
            <p:ph type="sldNum" sz="quarter" idx="11"/>
          </p:nvPr>
        </p:nvSpPr>
        <p:spPr>
          <a:ln/>
        </p:spPr>
        <p:txBody>
          <a:bodyPr/>
          <a:lstStyle>
            <a:lvl1pPr>
              <a:defRPr/>
            </a:lvl1pPr>
          </a:lstStyle>
          <a:p>
            <a:pPr>
              <a:defRPr/>
            </a:pPr>
            <a:fld id="{071D5DF0-2651-46E1-9AD3-7DC3ED30AEB4}" type="slidenum">
              <a:rPr lang="sv-SE">
                <a:solidFill>
                  <a:srgbClr val="000000"/>
                </a:solidFill>
              </a:rPr>
              <a:pPr>
                <a:defRPr/>
              </a:pPr>
              <a:t>‹Nr.›</a:t>
            </a:fld>
            <a:endParaRPr lang="sv-SE">
              <a:solidFill>
                <a:srgbClr val="000000"/>
              </a:solidFill>
            </a:endParaRPr>
          </a:p>
        </p:txBody>
      </p:sp>
      <p:sp>
        <p:nvSpPr>
          <p:cNvPr id="4" name="Rectangle 4"/>
          <p:cNvSpPr>
            <a:spLocks noGrp="1" noChangeArrowheads="1"/>
          </p:cNvSpPr>
          <p:nvPr>
            <p:ph type="dt" sz="half" idx="12"/>
          </p:nvPr>
        </p:nvSpPr>
        <p:spPr>
          <a:ln/>
        </p:spPr>
        <p:txBody>
          <a:bodyPr/>
          <a:lstStyle>
            <a:lvl1pPr>
              <a:defRPr/>
            </a:lvl1pPr>
          </a:lstStyle>
          <a:p>
            <a:fld id="{BB653BDA-11B3-4263-9602-1E09A044A5C5}"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39905759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9"/>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039" indent="0">
              <a:buNone/>
              <a:defRPr sz="2000" b="1"/>
            </a:lvl2pPr>
            <a:lvl3pPr marL="914077" indent="0">
              <a:buNone/>
              <a:defRPr sz="1800" b="1"/>
            </a:lvl3pPr>
            <a:lvl4pPr marL="1371116" indent="0">
              <a:buNone/>
              <a:defRPr sz="1600" b="1"/>
            </a:lvl4pPr>
            <a:lvl5pPr marL="1828155" indent="0">
              <a:buNone/>
              <a:defRPr sz="1600" b="1"/>
            </a:lvl5pPr>
            <a:lvl6pPr marL="2285192" indent="0">
              <a:buNone/>
              <a:defRPr sz="1600" b="1"/>
            </a:lvl6pPr>
            <a:lvl7pPr marL="2742232" indent="0">
              <a:buNone/>
              <a:defRPr sz="1600" b="1"/>
            </a:lvl7pPr>
            <a:lvl8pPr marL="3199271" indent="0">
              <a:buNone/>
              <a:defRPr sz="1600" b="1"/>
            </a:lvl8pPr>
            <a:lvl9pPr marL="3656308"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7" y="1535113"/>
            <a:ext cx="4041775" cy="639762"/>
          </a:xfrm>
        </p:spPr>
        <p:txBody>
          <a:bodyPr anchor="b"/>
          <a:lstStyle>
            <a:lvl1pPr marL="0" indent="0">
              <a:buNone/>
              <a:defRPr sz="2400" b="1"/>
            </a:lvl1pPr>
            <a:lvl2pPr marL="457039" indent="0">
              <a:buNone/>
              <a:defRPr sz="2000" b="1"/>
            </a:lvl2pPr>
            <a:lvl3pPr marL="914077" indent="0">
              <a:buNone/>
              <a:defRPr sz="1800" b="1"/>
            </a:lvl3pPr>
            <a:lvl4pPr marL="1371116" indent="0">
              <a:buNone/>
              <a:defRPr sz="1600" b="1"/>
            </a:lvl4pPr>
            <a:lvl5pPr marL="1828155" indent="0">
              <a:buNone/>
              <a:defRPr sz="1600" b="1"/>
            </a:lvl5pPr>
            <a:lvl6pPr marL="2285192" indent="0">
              <a:buNone/>
              <a:defRPr sz="1600" b="1"/>
            </a:lvl6pPr>
            <a:lvl7pPr marL="2742232" indent="0">
              <a:buNone/>
              <a:defRPr sz="1600" b="1"/>
            </a:lvl7pPr>
            <a:lvl8pPr marL="3199271" indent="0">
              <a:buNone/>
              <a:defRPr sz="1600" b="1"/>
            </a:lvl8pPr>
            <a:lvl9pPr marL="3656308"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8" name="Rectangle 6"/>
          <p:cNvSpPr>
            <a:spLocks noGrp="1" noChangeArrowheads="1"/>
          </p:cNvSpPr>
          <p:nvPr>
            <p:ph type="sldNum" sz="quarter" idx="11"/>
          </p:nvPr>
        </p:nvSpPr>
        <p:spPr>
          <a:ln/>
        </p:spPr>
        <p:txBody>
          <a:bodyPr/>
          <a:lstStyle>
            <a:lvl1pPr>
              <a:defRPr/>
            </a:lvl1pPr>
          </a:lstStyle>
          <a:p>
            <a:pPr>
              <a:defRPr/>
            </a:pPr>
            <a:fld id="{E682E64C-0883-4B22-8E7E-A50EE59C38A2}" type="slidenum">
              <a:rPr lang="sv-SE"/>
              <a:pPr>
                <a:defRPr/>
              </a:pPr>
              <a:t>‹Nr.›</a:t>
            </a:fld>
            <a:endParaRPr lang="sv-SE"/>
          </a:p>
        </p:txBody>
      </p:sp>
      <p:sp>
        <p:nvSpPr>
          <p:cNvPr id="9" name="Rectangle 4"/>
          <p:cNvSpPr>
            <a:spLocks noGrp="1" noChangeArrowheads="1"/>
          </p:cNvSpPr>
          <p:nvPr>
            <p:ph type="dt" sz="half" idx="12"/>
          </p:nvPr>
        </p:nvSpPr>
        <p:spPr>
          <a:ln/>
        </p:spPr>
        <p:txBody>
          <a:bodyPr/>
          <a:lstStyle>
            <a:lvl1pPr>
              <a:defRPr/>
            </a:lvl1pPr>
          </a:lstStyle>
          <a:p>
            <a:fld id="{C6C74490-842F-4C9A-BE5F-EAD00145F661}" type="datetime1">
              <a:rPr lang="sv-SE"/>
              <a:pPr/>
              <a:t>2014-07-15</a:t>
            </a:fld>
            <a:endParaRPr lang="sv-SE"/>
          </a:p>
        </p:txBody>
      </p:sp>
    </p:spTree>
    <p:extLst>
      <p:ext uri="{BB962C8B-B14F-4D97-AF65-F5344CB8AC3E}">
        <p14:creationId xmlns:p14="http://schemas.microsoft.com/office/powerpoint/2010/main" val="11437066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2" y="273050"/>
            <a:ext cx="3008313" cy="1162050"/>
          </a:xfrm>
        </p:spPr>
        <p:txBody>
          <a:bodyPr/>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2" y="1435100"/>
            <a:ext cx="3008313" cy="4691063"/>
          </a:xfrm>
        </p:spPr>
        <p:txBody>
          <a:bodyPr/>
          <a:lstStyle>
            <a:lvl1pPr marL="0" indent="0">
              <a:buNone/>
              <a:defRPr sz="1400"/>
            </a:lvl1pPr>
            <a:lvl2pPr marL="457039" indent="0">
              <a:buNone/>
              <a:defRPr sz="1200"/>
            </a:lvl2pPr>
            <a:lvl3pPr marL="914077" indent="0">
              <a:buNone/>
              <a:defRPr sz="1000"/>
            </a:lvl3pPr>
            <a:lvl4pPr marL="1371116" indent="0">
              <a:buNone/>
              <a:defRPr sz="900"/>
            </a:lvl4pPr>
            <a:lvl5pPr marL="1828155" indent="0">
              <a:buNone/>
              <a:defRPr sz="900"/>
            </a:lvl5pPr>
            <a:lvl6pPr marL="2285192" indent="0">
              <a:buNone/>
              <a:defRPr sz="900"/>
            </a:lvl6pPr>
            <a:lvl7pPr marL="2742232" indent="0">
              <a:buNone/>
              <a:defRPr sz="900"/>
            </a:lvl7pPr>
            <a:lvl8pPr marL="3199271" indent="0">
              <a:buNone/>
              <a:defRPr sz="900"/>
            </a:lvl8pPr>
            <a:lvl9pPr marL="3656308" indent="0">
              <a:buNone/>
              <a:defRPr sz="900"/>
            </a:lvl9pPr>
          </a:lstStyle>
          <a:p>
            <a:pPr lvl="0"/>
            <a:r>
              <a:rPr lang="sv-SE" smtClean="0"/>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CC41C0DD-7980-4C28-9F69-E9B87DA23E97}" type="slidenum">
              <a:rPr lang="sv-SE">
                <a:solidFill>
                  <a:srgbClr val="000000"/>
                </a:solidFill>
              </a:rPr>
              <a:pPr>
                <a:defRPr/>
              </a:pPr>
              <a:t>‹Nr.›</a:t>
            </a:fld>
            <a:endParaRPr lang="sv-SE">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fld id="{7B4E89E3-4AD0-40BD-B899-81ADB1C7C661}"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77413583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039" indent="0">
              <a:buNone/>
              <a:defRPr sz="2800"/>
            </a:lvl2pPr>
            <a:lvl3pPr marL="914077" indent="0">
              <a:buNone/>
              <a:defRPr sz="2400"/>
            </a:lvl3pPr>
            <a:lvl4pPr marL="1371116" indent="0">
              <a:buNone/>
              <a:defRPr sz="2000"/>
            </a:lvl4pPr>
            <a:lvl5pPr marL="1828155" indent="0">
              <a:buNone/>
              <a:defRPr sz="2000"/>
            </a:lvl5pPr>
            <a:lvl6pPr marL="2285192" indent="0">
              <a:buNone/>
              <a:defRPr sz="2000"/>
            </a:lvl6pPr>
            <a:lvl7pPr marL="2742232" indent="0">
              <a:buNone/>
              <a:defRPr sz="2000"/>
            </a:lvl7pPr>
            <a:lvl8pPr marL="3199271" indent="0">
              <a:buNone/>
              <a:defRPr sz="2000"/>
            </a:lvl8pPr>
            <a:lvl9pPr marL="3656308" indent="0">
              <a:buNone/>
              <a:defRPr sz="2000"/>
            </a:lvl9pPr>
          </a:lstStyle>
          <a:p>
            <a:pPr lvl="0"/>
            <a:r>
              <a:rPr lang="sv-SE" noProof="0" smtClean="0"/>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039" indent="0">
              <a:buNone/>
              <a:defRPr sz="1200"/>
            </a:lvl2pPr>
            <a:lvl3pPr marL="914077" indent="0">
              <a:buNone/>
              <a:defRPr sz="1000"/>
            </a:lvl3pPr>
            <a:lvl4pPr marL="1371116" indent="0">
              <a:buNone/>
              <a:defRPr sz="900"/>
            </a:lvl4pPr>
            <a:lvl5pPr marL="1828155" indent="0">
              <a:buNone/>
              <a:defRPr sz="900"/>
            </a:lvl5pPr>
            <a:lvl6pPr marL="2285192" indent="0">
              <a:buNone/>
              <a:defRPr sz="900"/>
            </a:lvl6pPr>
            <a:lvl7pPr marL="2742232" indent="0">
              <a:buNone/>
              <a:defRPr sz="900"/>
            </a:lvl7pPr>
            <a:lvl8pPr marL="3199271" indent="0">
              <a:buNone/>
              <a:defRPr sz="900"/>
            </a:lvl8pPr>
            <a:lvl9pPr marL="3656308" indent="0">
              <a:buNone/>
              <a:defRPr sz="900"/>
            </a:lvl9pPr>
          </a:lstStyle>
          <a:p>
            <a:pPr lvl="0"/>
            <a:r>
              <a:rPr lang="sv-SE" smtClean="0"/>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E80E1A7D-D3E1-4B7F-8C40-8F7A4D75FBAA}" type="slidenum">
              <a:rPr lang="sv-SE">
                <a:solidFill>
                  <a:srgbClr val="000000"/>
                </a:solidFill>
              </a:rPr>
              <a:pPr>
                <a:defRPr/>
              </a:pPr>
              <a:t>‹Nr.›</a:t>
            </a:fld>
            <a:endParaRPr lang="sv-SE">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fld id="{CAFC0236-D46E-4F1F-8FA0-31761CE636B4}"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323579834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CDD813FA-E0B2-4DF1-B40E-84D5725B45F0}"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fld id="{B249C5C6-5542-454F-916A-2670A0D93C95}"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242361644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83352" y="828675"/>
            <a:ext cx="1908175" cy="529748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757240" y="828675"/>
            <a:ext cx="5573712" cy="529748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3CE5603A-526D-4563-B1F4-5BD52AE69582}"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fld id="{3E3342E1-51F8-40B3-9897-A7C1D4DF958D}"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69828243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57240" y="828677"/>
            <a:ext cx="7634287" cy="817563"/>
          </a:xfrm>
        </p:spPr>
        <p:txBody>
          <a:bodyPr/>
          <a:lstStyle/>
          <a:p>
            <a:r>
              <a:rPr lang="sv-SE" smtClean="0"/>
              <a:t>Klicka här för att ändra format</a:t>
            </a:r>
            <a:endParaRPr lang="sv-SE"/>
          </a:p>
        </p:txBody>
      </p:sp>
      <p:sp>
        <p:nvSpPr>
          <p:cNvPr id="3" name="Platshållare för text 2"/>
          <p:cNvSpPr>
            <a:spLocks noGrp="1"/>
          </p:cNvSpPr>
          <p:nvPr>
            <p:ph type="body" sz="half" idx="1"/>
          </p:nvPr>
        </p:nvSpPr>
        <p:spPr>
          <a:xfrm>
            <a:off x="757238" y="1722438"/>
            <a:ext cx="3740150" cy="44862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9788" y="1722438"/>
            <a:ext cx="3741737" cy="44862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sidfot 4"/>
          <p:cNvSpPr>
            <a:spLocks noGrp="1"/>
          </p:cNvSpPr>
          <p:nvPr>
            <p:ph type="ftr" sz="quarter" idx="10"/>
          </p:nvPr>
        </p:nvSpPr>
        <p:spPr>
          <a:xfrm>
            <a:off x="431800" y="568325"/>
            <a:ext cx="6858000" cy="107950"/>
          </a:xfrm>
        </p:spPr>
        <p:txBody>
          <a:bodyPr/>
          <a:lstStyle>
            <a:lvl1pPr>
              <a:defRPr/>
            </a:lvl1pPr>
          </a:lstStyle>
          <a:p>
            <a:r>
              <a:rPr lang="sv-SE">
                <a:solidFill>
                  <a:srgbClr val="000000"/>
                </a:solidFill>
              </a:rPr>
              <a:t>Exempel på sidhuvud - ÅÅÅÅ MM DD (Välj Visa, Sidhuvud sidfot för att ändra)</a:t>
            </a:r>
          </a:p>
        </p:txBody>
      </p:sp>
      <p:sp>
        <p:nvSpPr>
          <p:cNvPr id="6" name="Platshållare för bildnummer 5"/>
          <p:cNvSpPr>
            <a:spLocks noGrp="1"/>
          </p:cNvSpPr>
          <p:nvPr>
            <p:ph type="sldNum" sz="quarter" idx="11"/>
          </p:nvPr>
        </p:nvSpPr>
        <p:spPr>
          <a:xfrm>
            <a:off x="8234365" y="6548438"/>
            <a:ext cx="511175" cy="107950"/>
          </a:xfrm>
        </p:spPr>
        <p:txBody>
          <a:bodyPr/>
          <a:lstStyle>
            <a:lvl1pPr>
              <a:defRPr/>
            </a:lvl1pPr>
          </a:lstStyle>
          <a:p>
            <a:pPr>
              <a:defRPr/>
            </a:pPr>
            <a:fld id="{3246301B-971C-4865-ADC1-277655B24857}" type="slidenum">
              <a:rPr lang="sv-SE">
                <a:solidFill>
                  <a:srgbClr val="000000"/>
                </a:solidFill>
              </a:rPr>
              <a:pPr>
                <a:defRPr/>
              </a:pPr>
              <a:t>‹Nr.›</a:t>
            </a:fld>
            <a:endParaRPr lang="sv-SE">
              <a:solidFill>
                <a:srgbClr val="000000"/>
              </a:solidFill>
            </a:endParaRPr>
          </a:p>
        </p:txBody>
      </p:sp>
      <p:sp>
        <p:nvSpPr>
          <p:cNvPr id="7" name="Platshållare för datum 6"/>
          <p:cNvSpPr>
            <a:spLocks noGrp="1"/>
          </p:cNvSpPr>
          <p:nvPr>
            <p:ph type="dt" sz="half" idx="12"/>
          </p:nvPr>
        </p:nvSpPr>
        <p:spPr>
          <a:xfrm>
            <a:off x="431800" y="431800"/>
            <a:ext cx="2133600" cy="107950"/>
          </a:xfrm>
        </p:spPr>
        <p:txBody>
          <a:bodyPr/>
          <a:lstStyle>
            <a:lvl1pPr>
              <a:defRPr/>
            </a:lvl1pPr>
          </a:lstStyle>
          <a:p>
            <a:fld id="{9529641F-83AB-4E9D-BAC6-48AB68F2E59B}"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243361860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529" y="2130976"/>
            <a:ext cx="7772943" cy="1470086"/>
          </a:xfrm>
        </p:spPr>
        <p:txBody>
          <a:bodyPr/>
          <a:lstStyle/>
          <a:p>
            <a:r>
              <a:rPr lang="de-DE" smtClean="0"/>
              <a:t>Titelmasterformat durch Klicken bearbeiten</a:t>
            </a:r>
            <a:endParaRPr lang="en-US"/>
          </a:p>
        </p:txBody>
      </p:sp>
      <p:sp>
        <p:nvSpPr>
          <p:cNvPr id="3" name="Untertitel 2"/>
          <p:cNvSpPr>
            <a:spLocks noGrp="1"/>
          </p:cNvSpPr>
          <p:nvPr>
            <p:ph type="subTitle" idx="1"/>
          </p:nvPr>
        </p:nvSpPr>
        <p:spPr>
          <a:xfrm>
            <a:off x="1371057" y="3886153"/>
            <a:ext cx="6401886" cy="1752295"/>
          </a:xfrm>
        </p:spPr>
        <p:txBody>
          <a:bodyPr/>
          <a:lstStyle>
            <a:lvl1pPr marL="0" indent="0" algn="ctr">
              <a:buNone/>
              <a:defRPr/>
            </a:lvl1pPr>
            <a:lvl2pPr marL="400736" indent="0" algn="ctr">
              <a:buNone/>
              <a:defRPr/>
            </a:lvl2pPr>
            <a:lvl3pPr marL="801472" indent="0" algn="ctr">
              <a:buNone/>
              <a:defRPr/>
            </a:lvl3pPr>
            <a:lvl4pPr marL="1202207" indent="0" algn="ctr">
              <a:buNone/>
              <a:defRPr/>
            </a:lvl4pPr>
            <a:lvl5pPr marL="1602943" indent="0" algn="ctr">
              <a:buNone/>
              <a:defRPr/>
            </a:lvl5pPr>
            <a:lvl6pPr marL="2003679" indent="0" algn="ctr">
              <a:buNone/>
              <a:defRPr/>
            </a:lvl6pPr>
            <a:lvl7pPr marL="2404415" indent="0" algn="ctr">
              <a:buNone/>
              <a:defRPr/>
            </a:lvl7pPr>
            <a:lvl8pPr marL="2805151" indent="0" algn="ctr">
              <a:buNone/>
              <a:defRPr/>
            </a:lvl8pPr>
            <a:lvl9pPr marL="3205886" indent="0" algn="ctr">
              <a:buNone/>
              <a:defRPr/>
            </a:lvl9pPr>
          </a:lstStyle>
          <a:p>
            <a:r>
              <a:rPr lang="de-DE" smtClean="0"/>
              <a:t>Formatvorlage des Untertitelmasters durch Klicken bearbeiten</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de-DE">
                <a:solidFill>
                  <a:srgbClr val="000000"/>
                </a:solidFill>
              </a:rPr>
              <a:t>Marcus Reckermann, International BALTEX Secretariat | BSSG Meeting #27, Warnemünde, 29-30 September 2011</a:t>
            </a:r>
          </a:p>
        </p:txBody>
      </p:sp>
      <p:sp>
        <p:nvSpPr>
          <p:cNvPr id="5" name="Rectangle 6"/>
          <p:cNvSpPr>
            <a:spLocks noGrp="1" noChangeArrowheads="1"/>
          </p:cNvSpPr>
          <p:nvPr>
            <p:ph type="sldNum" sz="quarter" idx="11"/>
          </p:nvPr>
        </p:nvSpPr>
        <p:spPr>
          <a:ln/>
        </p:spPr>
        <p:txBody>
          <a:bodyPr/>
          <a:lstStyle>
            <a:lvl1pPr>
              <a:defRPr/>
            </a:lvl1pPr>
          </a:lstStyle>
          <a:p>
            <a:pPr>
              <a:defRPr/>
            </a:pPr>
            <a:fld id="{0314088B-63A5-43A1-8858-4C881ECA4ACF}"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3824112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de-DE">
                <a:solidFill>
                  <a:srgbClr val="000000"/>
                </a:solidFill>
              </a:rPr>
              <a:t>Marcus Reckermann, International BALTEX Secretariat | BSSG Meeting #27, Warnemünde, 29-30 September 2011</a:t>
            </a:r>
          </a:p>
        </p:txBody>
      </p:sp>
      <p:sp>
        <p:nvSpPr>
          <p:cNvPr id="5" name="Rectangle 6"/>
          <p:cNvSpPr>
            <a:spLocks noGrp="1" noChangeArrowheads="1"/>
          </p:cNvSpPr>
          <p:nvPr>
            <p:ph type="sldNum" sz="quarter" idx="11"/>
          </p:nvPr>
        </p:nvSpPr>
        <p:spPr>
          <a:ln/>
        </p:spPr>
        <p:txBody>
          <a:bodyPr/>
          <a:lstStyle>
            <a:lvl1pPr>
              <a:defRPr/>
            </a:lvl1pPr>
          </a:lstStyle>
          <a:p>
            <a:pPr>
              <a:defRPr/>
            </a:pPr>
            <a:fld id="{949E7A15-4476-43AA-8191-334133CE8E44}" type="slidenum">
              <a:rPr lang="de-DE">
                <a:solidFill>
                  <a:srgbClr val="000000"/>
                </a:solidFill>
              </a:rPr>
              <a:pPr>
                <a:defRPr/>
              </a:pPr>
              <a:t>‹Nr.›</a:t>
            </a:fld>
            <a:endParaRPr lang="de-DE">
              <a:solidFill>
                <a:srgbClr val="000000"/>
              </a:solidFill>
            </a:endParaRPr>
          </a:p>
        </p:txBody>
      </p:sp>
      <p:cxnSp>
        <p:nvCxnSpPr>
          <p:cNvPr id="7" name="Gerade Verbindung 6"/>
          <p:cNvCxnSpPr/>
          <p:nvPr userDrawn="1"/>
        </p:nvCxnSpPr>
        <p:spPr bwMode="auto">
          <a:xfrm>
            <a:off x="0" y="1077817"/>
            <a:ext cx="9144000" cy="0"/>
          </a:xfrm>
          <a:prstGeom prst="line">
            <a:avLst/>
          </a:prstGeom>
          <a:solidFill>
            <a:schemeClr val="bg1"/>
          </a:solidFill>
          <a:ln w="31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07634766"/>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181" y="4407378"/>
            <a:ext cx="7772943" cy="1362097"/>
          </a:xfrm>
        </p:spPr>
        <p:txBody>
          <a:bodyPr anchor="t"/>
          <a:lstStyle>
            <a:lvl1pPr algn="l">
              <a:defRPr sz="3500" b="1" cap="all"/>
            </a:lvl1pPr>
          </a:lstStyle>
          <a:p>
            <a:r>
              <a:rPr lang="de-DE" smtClean="0"/>
              <a:t>Titelmasterformat durch Klicken bearbeiten</a:t>
            </a:r>
            <a:endParaRPr lang="en-US"/>
          </a:p>
        </p:txBody>
      </p:sp>
      <p:sp>
        <p:nvSpPr>
          <p:cNvPr id="3" name="Textplatzhalter 2"/>
          <p:cNvSpPr>
            <a:spLocks noGrp="1"/>
          </p:cNvSpPr>
          <p:nvPr>
            <p:ph type="body" idx="1"/>
          </p:nvPr>
        </p:nvSpPr>
        <p:spPr>
          <a:xfrm>
            <a:off x="722181" y="2907056"/>
            <a:ext cx="7772943" cy="1500322"/>
          </a:xfrm>
        </p:spPr>
        <p:txBody>
          <a:bodyPr anchor="b"/>
          <a:lstStyle>
            <a:lvl1pPr marL="0" indent="0">
              <a:buNone/>
              <a:defRPr sz="1800"/>
            </a:lvl1pPr>
            <a:lvl2pPr marL="400736" indent="0">
              <a:buNone/>
              <a:defRPr sz="1600"/>
            </a:lvl2pPr>
            <a:lvl3pPr marL="801472" indent="0">
              <a:buNone/>
              <a:defRPr sz="1400"/>
            </a:lvl3pPr>
            <a:lvl4pPr marL="1202207" indent="0">
              <a:buNone/>
              <a:defRPr sz="1200"/>
            </a:lvl4pPr>
            <a:lvl5pPr marL="1602943" indent="0">
              <a:buNone/>
              <a:defRPr sz="1200"/>
            </a:lvl5pPr>
            <a:lvl6pPr marL="2003679" indent="0">
              <a:buNone/>
              <a:defRPr sz="1200"/>
            </a:lvl6pPr>
            <a:lvl7pPr marL="2404415" indent="0">
              <a:buNone/>
              <a:defRPr sz="1200"/>
            </a:lvl7pPr>
            <a:lvl8pPr marL="2805151" indent="0">
              <a:buNone/>
              <a:defRPr sz="1200"/>
            </a:lvl8pPr>
            <a:lvl9pPr marL="3205886" indent="0">
              <a:buNone/>
              <a:defRPr sz="12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r>
              <a:rPr lang="de-DE">
                <a:solidFill>
                  <a:srgbClr val="000000"/>
                </a:solidFill>
              </a:rPr>
              <a:t>Marcus Reckermann, International BALTEX Secretariat | BSSG Meeting #27, Warnemünde, 29-30 September 2011</a:t>
            </a:r>
          </a:p>
        </p:txBody>
      </p:sp>
      <p:sp>
        <p:nvSpPr>
          <p:cNvPr id="5" name="Rectangle 6"/>
          <p:cNvSpPr>
            <a:spLocks noGrp="1" noChangeArrowheads="1"/>
          </p:cNvSpPr>
          <p:nvPr>
            <p:ph type="sldNum" sz="quarter" idx="11"/>
          </p:nvPr>
        </p:nvSpPr>
        <p:spPr>
          <a:ln/>
        </p:spPr>
        <p:txBody>
          <a:bodyPr/>
          <a:lstStyle>
            <a:lvl1pPr>
              <a:defRPr/>
            </a:lvl1pPr>
          </a:lstStyle>
          <a:p>
            <a:pPr>
              <a:defRPr/>
            </a:pPr>
            <a:fld id="{8549DB0E-55A5-465F-9F35-7C03DCB0A580}"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325077868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1062909" y="1346260"/>
            <a:ext cx="3798235" cy="4662230"/>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991463" y="1346260"/>
            <a:ext cx="3798235" cy="4662230"/>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de-DE">
                <a:solidFill>
                  <a:srgbClr val="000000"/>
                </a:solidFill>
              </a:rPr>
              <a:t>Marcus Reckermann, International BALTEX Secretariat | BSSG Meeting #27, Warnemünde, 29-30 September 2011</a:t>
            </a:r>
          </a:p>
        </p:txBody>
      </p:sp>
      <p:sp>
        <p:nvSpPr>
          <p:cNvPr id="6" name="Rectangle 6"/>
          <p:cNvSpPr>
            <a:spLocks noGrp="1" noChangeArrowheads="1"/>
          </p:cNvSpPr>
          <p:nvPr>
            <p:ph type="sldNum" sz="quarter" idx="11"/>
          </p:nvPr>
        </p:nvSpPr>
        <p:spPr>
          <a:ln/>
        </p:spPr>
        <p:txBody>
          <a:bodyPr/>
          <a:lstStyle>
            <a:lvl1pPr>
              <a:defRPr/>
            </a:lvl1pPr>
          </a:lstStyle>
          <a:p>
            <a:pPr>
              <a:defRPr/>
            </a:pPr>
            <a:fld id="{E81CBA14-B28F-4F9B-8C50-9FF9FD5249CC}"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103354608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472" y="275012"/>
            <a:ext cx="8229057" cy="1143240"/>
          </a:xfrm>
        </p:spPr>
        <p:txBody>
          <a:bodyPr/>
          <a:lstStyle>
            <a:lvl1pPr>
              <a:defRPr/>
            </a:lvl1pPr>
          </a:lstStyle>
          <a:p>
            <a:r>
              <a:rPr lang="de-DE" smtClean="0"/>
              <a:t>Titelmasterformat durch Klicken bearbeiten</a:t>
            </a:r>
            <a:endParaRPr lang="en-US"/>
          </a:p>
        </p:txBody>
      </p:sp>
      <p:sp>
        <p:nvSpPr>
          <p:cNvPr id="3" name="Textplatzhalter 2"/>
          <p:cNvSpPr>
            <a:spLocks noGrp="1"/>
          </p:cNvSpPr>
          <p:nvPr>
            <p:ph type="body" idx="1"/>
          </p:nvPr>
        </p:nvSpPr>
        <p:spPr>
          <a:xfrm>
            <a:off x="457472" y="1534879"/>
            <a:ext cx="4039867" cy="639293"/>
          </a:xfrm>
        </p:spPr>
        <p:txBody>
          <a:bodyPr anchor="b"/>
          <a:lstStyle>
            <a:lvl1pPr marL="0" indent="0">
              <a:buNone/>
              <a:defRPr sz="2100" b="1"/>
            </a:lvl1pPr>
            <a:lvl2pPr marL="400736" indent="0">
              <a:buNone/>
              <a:defRPr sz="1800" b="1"/>
            </a:lvl2pPr>
            <a:lvl3pPr marL="801472" indent="0">
              <a:buNone/>
              <a:defRPr sz="1600" b="1"/>
            </a:lvl3pPr>
            <a:lvl4pPr marL="1202207" indent="0">
              <a:buNone/>
              <a:defRPr sz="1400" b="1"/>
            </a:lvl4pPr>
            <a:lvl5pPr marL="1602943" indent="0">
              <a:buNone/>
              <a:defRPr sz="1400" b="1"/>
            </a:lvl5pPr>
            <a:lvl6pPr marL="2003679" indent="0">
              <a:buNone/>
              <a:defRPr sz="1400" b="1"/>
            </a:lvl6pPr>
            <a:lvl7pPr marL="2404415" indent="0">
              <a:buNone/>
              <a:defRPr sz="1400" b="1"/>
            </a:lvl7pPr>
            <a:lvl8pPr marL="2805151" indent="0">
              <a:buNone/>
              <a:defRPr sz="1400" b="1"/>
            </a:lvl8pPr>
            <a:lvl9pPr marL="3205886" indent="0">
              <a:buNone/>
              <a:defRPr sz="1400" b="1"/>
            </a:lvl9pPr>
          </a:lstStyle>
          <a:p>
            <a:pPr lvl="0"/>
            <a:r>
              <a:rPr lang="de-DE" smtClean="0"/>
              <a:t>Textmasterformat bearbeiten</a:t>
            </a:r>
          </a:p>
        </p:txBody>
      </p:sp>
      <p:sp>
        <p:nvSpPr>
          <p:cNvPr id="4" name="Inhaltsplatzhalter 3"/>
          <p:cNvSpPr>
            <a:spLocks noGrp="1"/>
          </p:cNvSpPr>
          <p:nvPr>
            <p:ph sz="half" idx="2"/>
          </p:nvPr>
        </p:nvSpPr>
        <p:spPr>
          <a:xfrm>
            <a:off x="457472" y="2174172"/>
            <a:ext cx="4039867"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45304" y="1534879"/>
            <a:ext cx="4041225" cy="639293"/>
          </a:xfrm>
        </p:spPr>
        <p:txBody>
          <a:bodyPr anchor="b"/>
          <a:lstStyle>
            <a:lvl1pPr marL="0" indent="0">
              <a:buNone/>
              <a:defRPr sz="2100" b="1"/>
            </a:lvl1pPr>
            <a:lvl2pPr marL="400736" indent="0">
              <a:buNone/>
              <a:defRPr sz="1800" b="1"/>
            </a:lvl2pPr>
            <a:lvl3pPr marL="801472" indent="0">
              <a:buNone/>
              <a:defRPr sz="1600" b="1"/>
            </a:lvl3pPr>
            <a:lvl4pPr marL="1202207" indent="0">
              <a:buNone/>
              <a:defRPr sz="1400" b="1"/>
            </a:lvl4pPr>
            <a:lvl5pPr marL="1602943" indent="0">
              <a:buNone/>
              <a:defRPr sz="1400" b="1"/>
            </a:lvl5pPr>
            <a:lvl6pPr marL="2003679" indent="0">
              <a:buNone/>
              <a:defRPr sz="1400" b="1"/>
            </a:lvl6pPr>
            <a:lvl7pPr marL="2404415" indent="0">
              <a:buNone/>
              <a:defRPr sz="1400" b="1"/>
            </a:lvl7pPr>
            <a:lvl8pPr marL="2805151" indent="0">
              <a:buNone/>
              <a:defRPr sz="1400" b="1"/>
            </a:lvl8pPr>
            <a:lvl9pPr marL="3205886" indent="0">
              <a:buNone/>
              <a:defRPr sz="1400" b="1"/>
            </a:lvl9pPr>
          </a:lstStyle>
          <a:p>
            <a:pPr lvl="0"/>
            <a:r>
              <a:rPr lang="de-DE" smtClean="0"/>
              <a:t>Textmasterformat bearbeiten</a:t>
            </a:r>
          </a:p>
        </p:txBody>
      </p:sp>
      <p:sp>
        <p:nvSpPr>
          <p:cNvPr id="6" name="Inhaltsplatzhalter 5"/>
          <p:cNvSpPr>
            <a:spLocks noGrp="1"/>
          </p:cNvSpPr>
          <p:nvPr>
            <p:ph sz="quarter" idx="4"/>
          </p:nvPr>
        </p:nvSpPr>
        <p:spPr>
          <a:xfrm>
            <a:off x="4645304" y="2174172"/>
            <a:ext cx="4041225"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de-DE">
                <a:solidFill>
                  <a:srgbClr val="000000"/>
                </a:solidFill>
              </a:rPr>
              <a:t>Marcus Reckermann, International BALTEX Secretariat | BSSG Meeting #27, Warnemünde, 29-30 September 2011</a:t>
            </a:r>
          </a:p>
        </p:txBody>
      </p:sp>
      <p:sp>
        <p:nvSpPr>
          <p:cNvPr id="8" name="Rectangle 6"/>
          <p:cNvSpPr>
            <a:spLocks noGrp="1" noChangeArrowheads="1"/>
          </p:cNvSpPr>
          <p:nvPr>
            <p:ph type="sldNum" sz="quarter" idx="11"/>
          </p:nvPr>
        </p:nvSpPr>
        <p:spPr>
          <a:ln/>
        </p:spPr>
        <p:txBody>
          <a:bodyPr/>
          <a:lstStyle>
            <a:lvl1pPr>
              <a:defRPr/>
            </a:lvl1pPr>
          </a:lstStyle>
          <a:p>
            <a:pPr>
              <a:defRPr/>
            </a:pPr>
            <a:fld id="{E62C5EDB-5791-46C7-A504-521D1D6A414B}"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146149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4" name="Rectangle 6"/>
          <p:cNvSpPr>
            <a:spLocks noGrp="1" noChangeArrowheads="1"/>
          </p:cNvSpPr>
          <p:nvPr>
            <p:ph type="sldNum" sz="quarter" idx="11"/>
          </p:nvPr>
        </p:nvSpPr>
        <p:spPr>
          <a:ln/>
        </p:spPr>
        <p:txBody>
          <a:bodyPr/>
          <a:lstStyle>
            <a:lvl1pPr>
              <a:defRPr/>
            </a:lvl1pPr>
          </a:lstStyle>
          <a:p>
            <a:pPr>
              <a:defRPr/>
            </a:pPr>
            <a:fld id="{BDEF87C2-5DF1-4524-A288-64893B8E7AC0}" type="slidenum">
              <a:rPr lang="sv-SE"/>
              <a:pPr>
                <a:defRPr/>
              </a:pPr>
              <a:t>‹Nr.›</a:t>
            </a:fld>
            <a:endParaRPr lang="sv-SE"/>
          </a:p>
        </p:txBody>
      </p:sp>
      <p:sp>
        <p:nvSpPr>
          <p:cNvPr id="5" name="Rectangle 4"/>
          <p:cNvSpPr>
            <a:spLocks noGrp="1" noChangeArrowheads="1"/>
          </p:cNvSpPr>
          <p:nvPr>
            <p:ph type="dt" sz="half" idx="12"/>
          </p:nvPr>
        </p:nvSpPr>
        <p:spPr>
          <a:ln/>
        </p:spPr>
        <p:txBody>
          <a:bodyPr/>
          <a:lstStyle>
            <a:lvl1pPr>
              <a:defRPr/>
            </a:lvl1pPr>
          </a:lstStyle>
          <a:p>
            <a:fld id="{AF9EC938-8167-44FA-884A-A715EA914D40}" type="datetime1">
              <a:rPr lang="sv-SE"/>
              <a:pPr/>
              <a:t>2014-07-15</a:t>
            </a:fld>
            <a:endParaRPr lang="sv-SE"/>
          </a:p>
        </p:txBody>
      </p:sp>
    </p:spTree>
    <p:extLst>
      <p:ext uri="{BB962C8B-B14F-4D97-AF65-F5344CB8AC3E}">
        <p14:creationId xmlns:p14="http://schemas.microsoft.com/office/powerpoint/2010/main" val="215177793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de-DE">
                <a:solidFill>
                  <a:srgbClr val="000000"/>
                </a:solidFill>
              </a:rPr>
              <a:t>Marcus Reckermann, International BALTEX Secretariat | BSSG Meeting #27, Warnemünde, 29-30 September 2011</a:t>
            </a:r>
          </a:p>
        </p:txBody>
      </p:sp>
      <p:sp>
        <p:nvSpPr>
          <p:cNvPr id="4" name="Rectangle 6"/>
          <p:cNvSpPr>
            <a:spLocks noGrp="1" noChangeArrowheads="1"/>
          </p:cNvSpPr>
          <p:nvPr>
            <p:ph type="sldNum" sz="quarter" idx="11"/>
          </p:nvPr>
        </p:nvSpPr>
        <p:spPr>
          <a:ln/>
        </p:spPr>
        <p:txBody>
          <a:bodyPr/>
          <a:lstStyle>
            <a:lvl1pPr>
              <a:defRPr/>
            </a:lvl1pPr>
          </a:lstStyle>
          <a:p>
            <a:pPr>
              <a:defRPr/>
            </a:pPr>
            <a:fld id="{F5AC70D2-A01B-4935-8907-7F147360DE97}"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112445726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fld id="{444F8770-EABF-4D2F-BA2E-6A6F2DA6EED8}"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381255833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472" y="273572"/>
            <a:ext cx="3008181" cy="1161958"/>
          </a:xfrm>
        </p:spPr>
        <p:txBody>
          <a:bodyPr/>
          <a:lstStyle>
            <a:lvl1pPr algn="l">
              <a:defRPr sz="1800" b="1"/>
            </a:lvl1pPr>
          </a:lstStyle>
          <a:p>
            <a:r>
              <a:rPr lang="de-DE" smtClean="0"/>
              <a:t>Titelmasterformat durch Klicken bearbeiten</a:t>
            </a:r>
            <a:endParaRPr lang="en-US"/>
          </a:p>
        </p:txBody>
      </p:sp>
      <p:sp>
        <p:nvSpPr>
          <p:cNvPr id="3" name="Inhaltsplatzhalter 2"/>
          <p:cNvSpPr>
            <a:spLocks noGrp="1"/>
          </p:cNvSpPr>
          <p:nvPr>
            <p:ph idx="1"/>
          </p:nvPr>
        </p:nvSpPr>
        <p:spPr>
          <a:xfrm>
            <a:off x="3575608" y="273571"/>
            <a:ext cx="5110921" cy="5852986"/>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457472" y="1435530"/>
            <a:ext cx="3008181" cy="4691027"/>
          </a:xfrm>
        </p:spPr>
        <p:txBody>
          <a:bodyPr/>
          <a:lstStyle>
            <a:lvl1pPr marL="0" indent="0">
              <a:buNone/>
              <a:defRPr sz="1200"/>
            </a:lvl1pPr>
            <a:lvl2pPr marL="400736" indent="0">
              <a:buNone/>
              <a:defRPr sz="1100"/>
            </a:lvl2pPr>
            <a:lvl3pPr marL="801472" indent="0">
              <a:buNone/>
              <a:defRPr sz="900"/>
            </a:lvl3pPr>
            <a:lvl4pPr marL="1202207" indent="0">
              <a:buNone/>
              <a:defRPr sz="800"/>
            </a:lvl4pPr>
            <a:lvl5pPr marL="1602943" indent="0">
              <a:buNone/>
              <a:defRPr sz="800"/>
            </a:lvl5pPr>
            <a:lvl6pPr marL="2003679" indent="0">
              <a:buNone/>
              <a:defRPr sz="800"/>
            </a:lvl6pPr>
            <a:lvl7pPr marL="2404415" indent="0">
              <a:buNone/>
              <a:defRPr sz="800"/>
            </a:lvl7pPr>
            <a:lvl8pPr marL="2805151" indent="0">
              <a:buNone/>
              <a:defRPr sz="800"/>
            </a:lvl8pPr>
            <a:lvl9pPr marL="3205886" indent="0">
              <a:buNone/>
              <a:defRPr sz="8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de-DE">
                <a:solidFill>
                  <a:srgbClr val="000000"/>
                </a:solidFill>
              </a:rPr>
              <a:t>Marcus Reckermann, International BALTEX Secretariat | BSSG Meeting #27, Warnemünde, 29-30 September 2011</a:t>
            </a:r>
          </a:p>
        </p:txBody>
      </p:sp>
      <p:sp>
        <p:nvSpPr>
          <p:cNvPr id="6" name="Rectangle 6"/>
          <p:cNvSpPr>
            <a:spLocks noGrp="1" noChangeArrowheads="1"/>
          </p:cNvSpPr>
          <p:nvPr>
            <p:ph type="sldNum" sz="quarter" idx="11"/>
          </p:nvPr>
        </p:nvSpPr>
        <p:spPr>
          <a:ln/>
        </p:spPr>
        <p:txBody>
          <a:bodyPr/>
          <a:lstStyle>
            <a:lvl1pPr>
              <a:defRPr/>
            </a:lvl1pPr>
          </a:lstStyle>
          <a:p>
            <a:pPr>
              <a:defRPr/>
            </a:pPr>
            <a:fld id="{223174A3-509A-4F06-97D6-0C2EE7E18342}"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111843449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1877" y="4800456"/>
            <a:ext cx="5486943" cy="567300"/>
          </a:xfrm>
        </p:spPr>
        <p:txBody>
          <a:bodyPr/>
          <a:lstStyle>
            <a:lvl1pPr algn="l">
              <a:defRPr sz="1800" b="1"/>
            </a:lvl1pPr>
          </a:lstStyle>
          <a:p>
            <a:r>
              <a:rPr lang="de-DE" smtClean="0"/>
              <a:t>Titelmasterformat durch Klicken bearbeiten</a:t>
            </a:r>
            <a:endParaRPr lang="en-US"/>
          </a:p>
        </p:txBody>
      </p:sp>
      <p:sp>
        <p:nvSpPr>
          <p:cNvPr id="3" name="Bildplatzhalter 2"/>
          <p:cNvSpPr>
            <a:spLocks noGrp="1"/>
          </p:cNvSpPr>
          <p:nvPr>
            <p:ph type="pic" idx="1"/>
          </p:nvPr>
        </p:nvSpPr>
        <p:spPr>
          <a:xfrm>
            <a:off x="1791877" y="613376"/>
            <a:ext cx="5486943" cy="4113648"/>
          </a:xfrm>
        </p:spPr>
        <p:txBody>
          <a:bodyPr/>
          <a:lstStyle>
            <a:lvl1pPr marL="0" indent="0">
              <a:buNone/>
              <a:defRPr sz="2800"/>
            </a:lvl1pPr>
            <a:lvl2pPr marL="400736" indent="0">
              <a:buNone/>
              <a:defRPr sz="2500"/>
            </a:lvl2pPr>
            <a:lvl3pPr marL="801472" indent="0">
              <a:buNone/>
              <a:defRPr sz="2100"/>
            </a:lvl3pPr>
            <a:lvl4pPr marL="1202207" indent="0">
              <a:buNone/>
              <a:defRPr sz="1800"/>
            </a:lvl4pPr>
            <a:lvl5pPr marL="1602943" indent="0">
              <a:buNone/>
              <a:defRPr sz="1800"/>
            </a:lvl5pPr>
            <a:lvl6pPr marL="2003679" indent="0">
              <a:buNone/>
              <a:defRPr sz="1800"/>
            </a:lvl6pPr>
            <a:lvl7pPr marL="2404415" indent="0">
              <a:buNone/>
              <a:defRPr sz="1800"/>
            </a:lvl7pPr>
            <a:lvl8pPr marL="2805151" indent="0">
              <a:buNone/>
              <a:defRPr sz="1800"/>
            </a:lvl8pPr>
            <a:lvl9pPr marL="3205886" indent="0">
              <a:buNone/>
              <a:defRPr sz="1800"/>
            </a:lvl9pPr>
          </a:lstStyle>
          <a:p>
            <a:pPr lvl="0"/>
            <a:endParaRPr lang="en-US" noProof="0" smtClean="0"/>
          </a:p>
        </p:txBody>
      </p:sp>
      <p:sp>
        <p:nvSpPr>
          <p:cNvPr id="4" name="Textplatzhalter 3"/>
          <p:cNvSpPr>
            <a:spLocks noGrp="1"/>
          </p:cNvSpPr>
          <p:nvPr>
            <p:ph type="body" sz="half" idx="2"/>
          </p:nvPr>
        </p:nvSpPr>
        <p:spPr>
          <a:xfrm>
            <a:off x="1791877" y="5367757"/>
            <a:ext cx="5486943" cy="804876"/>
          </a:xfrm>
        </p:spPr>
        <p:txBody>
          <a:bodyPr/>
          <a:lstStyle>
            <a:lvl1pPr marL="0" indent="0">
              <a:buNone/>
              <a:defRPr sz="1200"/>
            </a:lvl1pPr>
            <a:lvl2pPr marL="400736" indent="0">
              <a:buNone/>
              <a:defRPr sz="1100"/>
            </a:lvl2pPr>
            <a:lvl3pPr marL="801472" indent="0">
              <a:buNone/>
              <a:defRPr sz="900"/>
            </a:lvl3pPr>
            <a:lvl4pPr marL="1202207" indent="0">
              <a:buNone/>
              <a:defRPr sz="800"/>
            </a:lvl4pPr>
            <a:lvl5pPr marL="1602943" indent="0">
              <a:buNone/>
              <a:defRPr sz="800"/>
            </a:lvl5pPr>
            <a:lvl6pPr marL="2003679" indent="0">
              <a:buNone/>
              <a:defRPr sz="800"/>
            </a:lvl6pPr>
            <a:lvl7pPr marL="2404415" indent="0">
              <a:buNone/>
              <a:defRPr sz="800"/>
            </a:lvl7pPr>
            <a:lvl8pPr marL="2805151" indent="0">
              <a:buNone/>
              <a:defRPr sz="800"/>
            </a:lvl8pPr>
            <a:lvl9pPr marL="3205886" indent="0">
              <a:buNone/>
              <a:defRPr sz="8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de-DE">
                <a:solidFill>
                  <a:srgbClr val="000000"/>
                </a:solidFill>
              </a:rPr>
              <a:t>Marcus Reckermann, International BALTEX Secretariat | BSSG Meeting #27, Warnemünde, 29-30 September 2011</a:t>
            </a:r>
          </a:p>
        </p:txBody>
      </p:sp>
      <p:sp>
        <p:nvSpPr>
          <p:cNvPr id="6" name="Rectangle 6"/>
          <p:cNvSpPr>
            <a:spLocks noGrp="1" noChangeArrowheads="1"/>
          </p:cNvSpPr>
          <p:nvPr>
            <p:ph type="sldNum" sz="quarter" idx="11"/>
          </p:nvPr>
        </p:nvSpPr>
        <p:spPr>
          <a:ln/>
        </p:spPr>
        <p:txBody>
          <a:bodyPr/>
          <a:lstStyle>
            <a:lvl1pPr>
              <a:defRPr/>
            </a:lvl1pPr>
          </a:lstStyle>
          <a:p>
            <a:pPr>
              <a:defRPr/>
            </a:pPr>
            <a:fld id="{951AB68D-77DF-4C47-94EF-BA6605E1310C}"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18029531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de-DE">
                <a:solidFill>
                  <a:srgbClr val="000000"/>
                </a:solidFill>
              </a:rPr>
              <a:t>Marcus Reckermann, International BALTEX Secretariat | BSSG Meeting #27, Warnemünde, 29-30 September 2011</a:t>
            </a:r>
          </a:p>
        </p:txBody>
      </p:sp>
      <p:sp>
        <p:nvSpPr>
          <p:cNvPr id="5" name="Rectangle 6"/>
          <p:cNvSpPr>
            <a:spLocks noGrp="1" noChangeArrowheads="1"/>
          </p:cNvSpPr>
          <p:nvPr>
            <p:ph type="sldNum" sz="quarter" idx="11"/>
          </p:nvPr>
        </p:nvSpPr>
        <p:spPr>
          <a:ln/>
        </p:spPr>
        <p:txBody>
          <a:bodyPr/>
          <a:lstStyle>
            <a:lvl1pPr>
              <a:defRPr/>
            </a:lvl1pPr>
          </a:lstStyle>
          <a:p>
            <a:pPr>
              <a:defRPr/>
            </a:pPr>
            <a:fld id="{C606ABFD-4078-4D03-AC88-1EEB6EF9755F}"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297756966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58000" y="358523"/>
            <a:ext cx="1931698" cy="5649966"/>
          </a:xfr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1062909" y="358523"/>
            <a:ext cx="5664773" cy="5649966"/>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de-DE">
                <a:solidFill>
                  <a:srgbClr val="000000"/>
                </a:solidFill>
              </a:rPr>
              <a:t>Marcus Reckermann, International BALTEX Secretariat | BSSG Meeting #27, Warnemünde, 29-30 September 2011</a:t>
            </a:r>
          </a:p>
        </p:txBody>
      </p:sp>
      <p:sp>
        <p:nvSpPr>
          <p:cNvPr id="5" name="Rectangle 6"/>
          <p:cNvSpPr>
            <a:spLocks noGrp="1" noChangeArrowheads="1"/>
          </p:cNvSpPr>
          <p:nvPr>
            <p:ph type="sldNum" sz="quarter" idx="11"/>
          </p:nvPr>
        </p:nvSpPr>
        <p:spPr>
          <a:ln/>
        </p:spPr>
        <p:txBody>
          <a:bodyPr/>
          <a:lstStyle>
            <a:lvl1pPr>
              <a:defRPr/>
            </a:lvl1pPr>
          </a:lstStyle>
          <a:p>
            <a:pPr>
              <a:defRPr/>
            </a:pPr>
            <a:fld id="{9162CC88-E850-4B1D-83A4-B2EC73530C5F}"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63195484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tx1"/>
        </a:solidFill>
        <a:effectLst/>
      </p:bgPr>
    </p:bg>
    <p:spTree>
      <p:nvGrpSpPr>
        <p:cNvPr id="1" name=""/>
        <p:cNvGrpSpPr/>
        <p:nvPr/>
      </p:nvGrpSpPr>
      <p:grpSpPr>
        <a:xfrm>
          <a:off x="0" y="0"/>
          <a:ext cx="0" cy="0"/>
          <a:chOff x="0" y="0"/>
          <a:chExt cx="0" cy="0"/>
        </a:xfrm>
      </p:grpSpPr>
      <p:pic>
        <p:nvPicPr>
          <p:cNvPr id="37902" name="Picture 14" descr="fro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7898" name="Picture 5" descr="SMHI Logotype_white_new"/>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00" y="293688"/>
            <a:ext cx="119062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3"/>
          <p:cNvSpPr>
            <a:spLocks noGrp="1" noChangeArrowheads="1"/>
          </p:cNvSpPr>
          <p:nvPr>
            <p:ph type="ctrTitle"/>
          </p:nvPr>
        </p:nvSpPr>
        <p:spPr>
          <a:xfrm>
            <a:off x="519113" y="2962275"/>
            <a:ext cx="8226425" cy="1470025"/>
          </a:xfrm>
          <a:extLst>
            <a:ext uri="{91240B29-F687-4F45-9708-019B960494DF}">
              <a14:hiddenLine xmlns:a14="http://schemas.microsoft.com/office/drawing/2010/main" w="9525">
                <a:solidFill>
                  <a:srgbClr val="000000"/>
                </a:solidFill>
                <a:miter lim="800000"/>
                <a:headEnd/>
                <a:tailEnd/>
              </a14:hiddenLine>
            </a:ext>
          </a:extLst>
        </p:spPr>
        <p:txBody>
          <a:bodyPr anchor="t"/>
          <a:lstStyle>
            <a:lvl1pPr>
              <a:defRPr sz="3000" smtClean="0">
                <a:solidFill>
                  <a:schemeClr val="bg1"/>
                </a:solidFill>
              </a:defRPr>
            </a:lvl1pPr>
          </a:lstStyle>
          <a:p>
            <a:pPr lvl="0"/>
            <a:r>
              <a:rPr lang="sv-SE" noProof="0" smtClean="0"/>
              <a:t>Klicka här för att ändra format</a:t>
            </a:r>
          </a:p>
        </p:txBody>
      </p:sp>
      <p:sp>
        <p:nvSpPr>
          <p:cNvPr id="37891" name="Rectangle 4"/>
          <p:cNvSpPr>
            <a:spLocks noGrp="1" noChangeArrowheads="1"/>
          </p:cNvSpPr>
          <p:nvPr>
            <p:ph type="subTitle" idx="1"/>
          </p:nvPr>
        </p:nvSpPr>
        <p:spPr>
          <a:xfrm>
            <a:off x="531813" y="2338388"/>
            <a:ext cx="8213725" cy="561975"/>
          </a:xfrm>
          <a:extLst>
            <a:ext uri="{91240B29-F687-4F45-9708-019B960494DF}">
              <a14:hiddenLine xmlns:a14="http://schemas.microsoft.com/office/drawing/2010/main" w="9525">
                <a:solidFill>
                  <a:srgbClr val="000000"/>
                </a:solidFill>
                <a:miter lim="800000"/>
                <a:headEnd/>
                <a:tailEnd/>
              </a14:hiddenLine>
            </a:ext>
          </a:extLst>
        </p:spPr>
        <p:txBody>
          <a:bodyPr anchor="b"/>
          <a:lstStyle>
            <a:lvl1pPr marL="0" indent="0">
              <a:buFont typeface="Wingdings" pitchFamily="2" charset="2"/>
              <a:buNone/>
              <a:defRPr sz="1200" smtClean="0">
                <a:solidFill>
                  <a:schemeClr val="bg1"/>
                </a:solidFill>
                <a:latin typeface="Arial Black" pitchFamily="34" charset="0"/>
              </a:defRPr>
            </a:lvl1pPr>
          </a:lstStyle>
          <a:p>
            <a:pPr lvl="0"/>
            <a:r>
              <a:rPr lang="sv-SE" noProof="0" smtClean="0"/>
              <a:t>Klicka här för att ändra format på underrubrik i bakgrunden</a:t>
            </a:r>
          </a:p>
        </p:txBody>
      </p:sp>
    </p:spTree>
    <p:extLst>
      <p:ext uri="{BB962C8B-B14F-4D97-AF65-F5344CB8AC3E}">
        <p14:creationId xmlns:p14="http://schemas.microsoft.com/office/powerpoint/2010/main" val="3580843059"/>
      </p:ext>
    </p:extLst>
  </p:cSld>
  <p:clrMapOvr>
    <a:masterClrMapping/>
  </p:clrMapOvr>
  <p:hf sldNum="0" hdr="0" dt="0"/>
</p:sldLayout>
</file>

<file path=ppt/slideLayouts/slideLayout18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8CCDCE4B-3FB5-40D5-A1A1-C5287EDCB786}"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fld id="{9D071668-C997-4848-8157-F7BC85107F2A}"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307150641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99A3E81D-3B29-4F00-84DB-51A370229DDD}"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fld id="{380C93C5-136A-44BC-9E8B-21D608924048}"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196033018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757238" y="1722438"/>
            <a:ext cx="3740150" cy="4403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9788" y="1722438"/>
            <a:ext cx="3741737" cy="4403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B5E378B9-1247-4C7F-A1B9-B098BC675A9E}" type="slidenum">
              <a:rPr lang="sv-SE">
                <a:solidFill>
                  <a:srgbClr val="000000"/>
                </a:solidFill>
              </a:rPr>
              <a:pPr>
                <a:defRPr/>
              </a:pPr>
              <a:t>‹Nr.›</a:t>
            </a:fld>
            <a:endParaRPr lang="sv-SE">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fld id="{8989FEA4-DB22-4626-8FFC-EB01539D7D82}"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387896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3" name="Rectangle 6"/>
          <p:cNvSpPr>
            <a:spLocks noGrp="1" noChangeArrowheads="1"/>
          </p:cNvSpPr>
          <p:nvPr>
            <p:ph type="sldNum" sz="quarter" idx="11"/>
          </p:nvPr>
        </p:nvSpPr>
        <p:spPr>
          <a:ln/>
        </p:spPr>
        <p:txBody>
          <a:bodyPr/>
          <a:lstStyle>
            <a:lvl1pPr>
              <a:defRPr/>
            </a:lvl1pPr>
          </a:lstStyle>
          <a:p>
            <a:pPr>
              <a:defRPr/>
            </a:pPr>
            <a:fld id="{071D5DF0-2651-46E1-9AD3-7DC3ED30AEB4}" type="slidenum">
              <a:rPr lang="sv-SE"/>
              <a:pPr>
                <a:defRPr/>
              </a:pPr>
              <a:t>‹Nr.›</a:t>
            </a:fld>
            <a:endParaRPr lang="sv-SE"/>
          </a:p>
        </p:txBody>
      </p:sp>
      <p:sp>
        <p:nvSpPr>
          <p:cNvPr id="4" name="Rectangle 4"/>
          <p:cNvSpPr>
            <a:spLocks noGrp="1" noChangeArrowheads="1"/>
          </p:cNvSpPr>
          <p:nvPr>
            <p:ph type="dt" sz="half" idx="12"/>
          </p:nvPr>
        </p:nvSpPr>
        <p:spPr>
          <a:ln/>
        </p:spPr>
        <p:txBody>
          <a:bodyPr/>
          <a:lstStyle>
            <a:lvl1pPr>
              <a:defRPr/>
            </a:lvl1pPr>
          </a:lstStyle>
          <a:p>
            <a:fld id="{BB653BDA-11B3-4263-9602-1E09A044A5C5}" type="datetime1">
              <a:rPr lang="sv-SE"/>
              <a:pPr/>
              <a:t>2014-07-15</a:t>
            </a:fld>
            <a:endParaRPr lang="sv-SE"/>
          </a:p>
        </p:txBody>
      </p:sp>
    </p:spTree>
    <p:extLst>
      <p:ext uri="{BB962C8B-B14F-4D97-AF65-F5344CB8AC3E}">
        <p14:creationId xmlns:p14="http://schemas.microsoft.com/office/powerpoint/2010/main" val="217638827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8" name="Rectangle 6"/>
          <p:cNvSpPr>
            <a:spLocks noGrp="1" noChangeArrowheads="1"/>
          </p:cNvSpPr>
          <p:nvPr>
            <p:ph type="sldNum" sz="quarter" idx="11"/>
          </p:nvPr>
        </p:nvSpPr>
        <p:spPr>
          <a:ln/>
        </p:spPr>
        <p:txBody>
          <a:bodyPr/>
          <a:lstStyle>
            <a:lvl1pPr>
              <a:defRPr/>
            </a:lvl1pPr>
          </a:lstStyle>
          <a:p>
            <a:pPr>
              <a:defRPr/>
            </a:pPr>
            <a:fld id="{E682E64C-0883-4B22-8E7E-A50EE59C38A2}" type="slidenum">
              <a:rPr lang="sv-SE">
                <a:solidFill>
                  <a:srgbClr val="000000"/>
                </a:solidFill>
              </a:rPr>
              <a:pPr>
                <a:defRPr/>
              </a:pPr>
              <a:t>‹Nr.›</a:t>
            </a:fld>
            <a:endParaRPr lang="sv-SE">
              <a:solidFill>
                <a:srgbClr val="000000"/>
              </a:solidFill>
            </a:endParaRPr>
          </a:p>
        </p:txBody>
      </p:sp>
      <p:sp>
        <p:nvSpPr>
          <p:cNvPr id="9" name="Rectangle 4"/>
          <p:cNvSpPr>
            <a:spLocks noGrp="1" noChangeArrowheads="1"/>
          </p:cNvSpPr>
          <p:nvPr>
            <p:ph type="dt" sz="half" idx="12"/>
          </p:nvPr>
        </p:nvSpPr>
        <p:spPr>
          <a:ln/>
        </p:spPr>
        <p:txBody>
          <a:bodyPr/>
          <a:lstStyle>
            <a:lvl1pPr>
              <a:defRPr/>
            </a:lvl1pPr>
          </a:lstStyle>
          <a:p>
            <a:fld id="{C6C74490-842F-4C9A-BE5F-EAD00145F661}"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121369147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4" name="Rectangle 6"/>
          <p:cNvSpPr>
            <a:spLocks noGrp="1" noChangeArrowheads="1"/>
          </p:cNvSpPr>
          <p:nvPr>
            <p:ph type="sldNum" sz="quarter" idx="11"/>
          </p:nvPr>
        </p:nvSpPr>
        <p:spPr>
          <a:ln/>
        </p:spPr>
        <p:txBody>
          <a:bodyPr/>
          <a:lstStyle>
            <a:lvl1pPr>
              <a:defRPr/>
            </a:lvl1pPr>
          </a:lstStyle>
          <a:p>
            <a:pPr>
              <a:defRPr/>
            </a:pPr>
            <a:fld id="{BDEF87C2-5DF1-4524-A288-64893B8E7AC0}" type="slidenum">
              <a:rPr lang="sv-SE">
                <a:solidFill>
                  <a:srgbClr val="000000"/>
                </a:solidFill>
              </a:rPr>
              <a:pPr>
                <a:defRPr/>
              </a:pPr>
              <a:t>‹Nr.›</a:t>
            </a:fld>
            <a:endParaRPr lang="sv-SE">
              <a:solidFill>
                <a:srgbClr val="000000"/>
              </a:solidFill>
            </a:endParaRPr>
          </a:p>
        </p:txBody>
      </p:sp>
      <p:sp>
        <p:nvSpPr>
          <p:cNvPr id="5" name="Rectangle 4"/>
          <p:cNvSpPr>
            <a:spLocks noGrp="1" noChangeArrowheads="1"/>
          </p:cNvSpPr>
          <p:nvPr>
            <p:ph type="dt" sz="half" idx="12"/>
          </p:nvPr>
        </p:nvSpPr>
        <p:spPr>
          <a:ln/>
        </p:spPr>
        <p:txBody>
          <a:bodyPr/>
          <a:lstStyle>
            <a:lvl1pPr>
              <a:defRPr/>
            </a:lvl1pPr>
          </a:lstStyle>
          <a:p>
            <a:fld id="{AF9EC938-8167-44FA-884A-A715EA914D40}"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297309950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3" name="Rectangle 6"/>
          <p:cNvSpPr>
            <a:spLocks noGrp="1" noChangeArrowheads="1"/>
          </p:cNvSpPr>
          <p:nvPr>
            <p:ph type="sldNum" sz="quarter" idx="11"/>
          </p:nvPr>
        </p:nvSpPr>
        <p:spPr>
          <a:ln/>
        </p:spPr>
        <p:txBody>
          <a:bodyPr/>
          <a:lstStyle>
            <a:lvl1pPr>
              <a:defRPr/>
            </a:lvl1pPr>
          </a:lstStyle>
          <a:p>
            <a:pPr>
              <a:defRPr/>
            </a:pPr>
            <a:fld id="{071D5DF0-2651-46E1-9AD3-7DC3ED30AEB4}" type="slidenum">
              <a:rPr lang="sv-SE">
                <a:solidFill>
                  <a:srgbClr val="000000"/>
                </a:solidFill>
              </a:rPr>
              <a:pPr>
                <a:defRPr/>
              </a:pPr>
              <a:t>‹Nr.›</a:t>
            </a:fld>
            <a:endParaRPr lang="sv-SE">
              <a:solidFill>
                <a:srgbClr val="000000"/>
              </a:solidFill>
            </a:endParaRPr>
          </a:p>
        </p:txBody>
      </p:sp>
      <p:sp>
        <p:nvSpPr>
          <p:cNvPr id="4" name="Rectangle 4"/>
          <p:cNvSpPr>
            <a:spLocks noGrp="1" noChangeArrowheads="1"/>
          </p:cNvSpPr>
          <p:nvPr>
            <p:ph type="dt" sz="half" idx="12"/>
          </p:nvPr>
        </p:nvSpPr>
        <p:spPr>
          <a:ln/>
        </p:spPr>
        <p:txBody>
          <a:bodyPr/>
          <a:lstStyle>
            <a:lvl1pPr>
              <a:defRPr/>
            </a:lvl1pPr>
          </a:lstStyle>
          <a:p>
            <a:fld id="{BB653BDA-11B3-4263-9602-1E09A044A5C5}"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320650365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CC41C0DD-7980-4C28-9F69-E9B87DA23E97}" type="slidenum">
              <a:rPr lang="sv-SE">
                <a:solidFill>
                  <a:srgbClr val="000000"/>
                </a:solidFill>
              </a:rPr>
              <a:pPr>
                <a:defRPr/>
              </a:pPr>
              <a:t>‹Nr.›</a:t>
            </a:fld>
            <a:endParaRPr lang="sv-SE">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fld id="{7B4E89E3-4AD0-40BD-B899-81ADB1C7C661}"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186113743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E80E1A7D-D3E1-4B7F-8C40-8F7A4D75FBAA}" type="slidenum">
              <a:rPr lang="sv-SE">
                <a:solidFill>
                  <a:srgbClr val="000000"/>
                </a:solidFill>
              </a:rPr>
              <a:pPr>
                <a:defRPr/>
              </a:pPr>
              <a:t>‹Nr.›</a:t>
            </a:fld>
            <a:endParaRPr lang="sv-SE">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fld id="{CAFC0236-D46E-4F1F-8FA0-31761CE636B4}"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133705343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CDD813FA-E0B2-4DF1-B40E-84D5725B45F0}"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fld id="{B249C5C6-5542-454F-916A-2670A0D93C95}"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327974372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83350" y="828675"/>
            <a:ext cx="1908175" cy="529748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757238" y="828675"/>
            <a:ext cx="5573712" cy="529748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3CE5603A-526D-4563-B1F4-5BD52AE69582}"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fld id="{3E3342E1-51F8-40B3-9897-A7C1D4DF958D}"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220588998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57238" y="828675"/>
            <a:ext cx="7634287" cy="817563"/>
          </a:xfrm>
        </p:spPr>
        <p:txBody>
          <a:bodyPr/>
          <a:lstStyle/>
          <a:p>
            <a:r>
              <a:rPr lang="sv-SE" smtClean="0"/>
              <a:t>Klicka här för att ändra format</a:t>
            </a:r>
            <a:endParaRPr lang="sv-SE"/>
          </a:p>
        </p:txBody>
      </p:sp>
      <p:sp>
        <p:nvSpPr>
          <p:cNvPr id="3" name="Platshållare för text 2"/>
          <p:cNvSpPr>
            <a:spLocks noGrp="1"/>
          </p:cNvSpPr>
          <p:nvPr>
            <p:ph type="body" sz="half" idx="1"/>
          </p:nvPr>
        </p:nvSpPr>
        <p:spPr>
          <a:xfrm>
            <a:off x="757238" y="1722438"/>
            <a:ext cx="3740150" cy="44862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9788" y="1722438"/>
            <a:ext cx="3741737" cy="44862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sidfot 4"/>
          <p:cNvSpPr>
            <a:spLocks noGrp="1"/>
          </p:cNvSpPr>
          <p:nvPr>
            <p:ph type="ftr" sz="quarter" idx="10"/>
          </p:nvPr>
        </p:nvSpPr>
        <p:spPr>
          <a:xfrm>
            <a:off x="431800" y="568325"/>
            <a:ext cx="6858000" cy="107950"/>
          </a:xfrm>
        </p:spPr>
        <p:txBody>
          <a:bodyPr/>
          <a:lstStyle>
            <a:lvl1pPr>
              <a:defRPr/>
            </a:lvl1pPr>
          </a:lstStyle>
          <a:p>
            <a:r>
              <a:rPr lang="sv-SE">
                <a:solidFill>
                  <a:srgbClr val="000000"/>
                </a:solidFill>
              </a:rPr>
              <a:t>Exempel på sidhuvud - ÅÅÅÅ MM DD (Välj Visa, Sidhuvud sidfot för att ändra)</a:t>
            </a:r>
          </a:p>
        </p:txBody>
      </p:sp>
      <p:sp>
        <p:nvSpPr>
          <p:cNvPr id="6" name="Platshållare för bildnummer 5"/>
          <p:cNvSpPr>
            <a:spLocks noGrp="1"/>
          </p:cNvSpPr>
          <p:nvPr>
            <p:ph type="sldNum" sz="quarter" idx="11"/>
          </p:nvPr>
        </p:nvSpPr>
        <p:spPr>
          <a:xfrm>
            <a:off x="8234363" y="6548438"/>
            <a:ext cx="511175" cy="107950"/>
          </a:xfrm>
        </p:spPr>
        <p:txBody>
          <a:bodyPr/>
          <a:lstStyle>
            <a:lvl1pPr>
              <a:defRPr/>
            </a:lvl1pPr>
          </a:lstStyle>
          <a:p>
            <a:pPr>
              <a:defRPr/>
            </a:pPr>
            <a:fld id="{3246301B-971C-4865-ADC1-277655B24857}" type="slidenum">
              <a:rPr lang="sv-SE">
                <a:solidFill>
                  <a:srgbClr val="000000"/>
                </a:solidFill>
              </a:rPr>
              <a:pPr>
                <a:defRPr/>
              </a:pPr>
              <a:t>‹Nr.›</a:t>
            </a:fld>
            <a:endParaRPr lang="sv-SE">
              <a:solidFill>
                <a:srgbClr val="000000"/>
              </a:solidFill>
            </a:endParaRPr>
          </a:p>
        </p:txBody>
      </p:sp>
      <p:sp>
        <p:nvSpPr>
          <p:cNvPr id="7" name="Platshållare för datum 6"/>
          <p:cNvSpPr>
            <a:spLocks noGrp="1"/>
          </p:cNvSpPr>
          <p:nvPr>
            <p:ph type="dt" sz="half" idx="12"/>
          </p:nvPr>
        </p:nvSpPr>
        <p:spPr>
          <a:xfrm>
            <a:off x="431800" y="431800"/>
            <a:ext cx="2133600" cy="107950"/>
          </a:xfrm>
        </p:spPr>
        <p:txBody>
          <a:bodyPr/>
          <a:lstStyle>
            <a:lvl1pPr>
              <a:defRPr/>
            </a:lvl1pPr>
          </a:lstStyle>
          <a:p>
            <a:fld id="{9529641F-83AB-4E9D-BAC6-48AB68F2E59B}"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190609333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tx1"/>
        </a:solidFill>
        <a:effectLst/>
      </p:bgPr>
    </p:bg>
    <p:spTree>
      <p:nvGrpSpPr>
        <p:cNvPr id="1" name=""/>
        <p:cNvGrpSpPr/>
        <p:nvPr/>
      </p:nvGrpSpPr>
      <p:grpSpPr>
        <a:xfrm>
          <a:off x="0" y="0"/>
          <a:ext cx="0" cy="0"/>
          <a:chOff x="0" y="0"/>
          <a:chExt cx="0" cy="0"/>
        </a:xfrm>
      </p:grpSpPr>
      <p:pic>
        <p:nvPicPr>
          <p:cNvPr id="37902" name="Picture 14" descr="fro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7898" name="Picture 5" descr="SMHI Logotype_white_new"/>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00" y="293688"/>
            <a:ext cx="119062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3"/>
          <p:cNvSpPr>
            <a:spLocks noGrp="1" noChangeArrowheads="1"/>
          </p:cNvSpPr>
          <p:nvPr>
            <p:ph type="ctrTitle"/>
          </p:nvPr>
        </p:nvSpPr>
        <p:spPr>
          <a:xfrm>
            <a:off x="519113" y="2962275"/>
            <a:ext cx="8226425" cy="1470025"/>
          </a:xfrm>
          <a:extLst>
            <a:ext uri="{91240B29-F687-4F45-9708-019B960494DF}">
              <a14:hiddenLine xmlns:a14="http://schemas.microsoft.com/office/drawing/2010/main" w="9525">
                <a:solidFill>
                  <a:srgbClr val="000000"/>
                </a:solidFill>
                <a:miter lim="800000"/>
                <a:headEnd/>
                <a:tailEnd/>
              </a14:hiddenLine>
            </a:ext>
          </a:extLst>
        </p:spPr>
        <p:txBody>
          <a:bodyPr anchor="t"/>
          <a:lstStyle>
            <a:lvl1pPr>
              <a:defRPr sz="3000" smtClean="0">
                <a:solidFill>
                  <a:schemeClr val="bg1"/>
                </a:solidFill>
              </a:defRPr>
            </a:lvl1pPr>
          </a:lstStyle>
          <a:p>
            <a:pPr lvl="0"/>
            <a:r>
              <a:rPr lang="sv-SE" noProof="0" smtClean="0"/>
              <a:t>Klicka här för att ändra format</a:t>
            </a:r>
          </a:p>
        </p:txBody>
      </p:sp>
      <p:sp>
        <p:nvSpPr>
          <p:cNvPr id="37891" name="Rectangle 4"/>
          <p:cNvSpPr>
            <a:spLocks noGrp="1" noChangeArrowheads="1"/>
          </p:cNvSpPr>
          <p:nvPr>
            <p:ph type="subTitle" idx="1"/>
          </p:nvPr>
        </p:nvSpPr>
        <p:spPr>
          <a:xfrm>
            <a:off x="531813" y="2338388"/>
            <a:ext cx="8213725" cy="561975"/>
          </a:xfrm>
          <a:extLst>
            <a:ext uri="{91240B29-F687-4F45-9708-019B960494DF}">
              <a14:hiddenLine xmlns:a14="http://schemas.microsoft.com/office/drawing/2010/main" w="9525">
                <a:solidFill>
                  <a:srgbClr val="000000"/>
                </a:solidFill>
                <a:miter lim="800000"/>
                <a:headEnd/>
                <a:tailEnd/>
              </a14:hiddenLine>
            </a:ext>
          </a:extLst>
        </p:spPr>
        <p:txBody>
          <a:bodyPr anchor="b"/>
          <a:lstStyle>
            <a:lvl1pPr marL="0" indent="0">
              <a:buFont typeface="Wingdings" pitchFamily="2" charset="2"/>
              <a:buNone/>
              <a:defRPr sz="1200" smtClean="0">
                <a:solidFill>
                  <a:schemeClr val="bg1"/>
                </a:solidFill>
                <a:latin typeface="Arial Black" pitchFamily="34" charset="0"/>
              </a:defRPr>
            </a:lvl1pPr>
          </a:lstStyle>
          <a:p>
            <a:pPr lvl="0"/>
            <a:r>
              <a:rPr lang="sv-SE" noProof="0" smtClean="0"/>
              <a:t>Klicka här för att ändra format på underrubrik i bakgrunden</a:t>
            </a:r>
          </a:p>
        </p:txBody>
      </p:sp>
    </p:spTree>
    <p:extLst>
      <p:ext uri="{BB962C8B-B14F-4D97-AF65-F5344CB8AC3E}">
        <p14:creationId xmlns:p14="http://schemas.microsoft.com/office/powerpoint/2010/main" val="1645586808"/>
      </p:ext>
    </p:extLst>
  </p:cSld>
  <p:clrMapOvr>
    <a:masterClrMapping/>
  </p:clrMapOvr>
  <p:hf sldNum="0" hdr="0" dt="0"/>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8CCDCE4B-3FB5-40D5-A1A1-C5287EDCB786}"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fld id="{9D071668-C997-4848-8157-F7BC85107F2A}"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584356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endParaRPr lang="sv-SE"/>
          </a:p>
        </p:txBody>
      </p:sp>
      <p:sp>
        <p:nvSpPr>
          <p:cNvPr id="5" name="Rectangle 6"/>
          <p:cNvSpPr>
            <a:spLocks noGrp="1" noChangeArrowheads="1"/>
          </p:cNvSpPr>
          <p:nvPr>
            <p:ph type="sldNum" sz="quarter" idx="11"/>
          </p:nvPr>
        </p:nvSpPr>
        <p:spPr>
          <a:ln/>
        </p:spPr>
        <p:txBody>
          <a:bodyPr/>
          <a:lstStyle>
            <a:lvl1pPr>
              <a:defRPr/>
            </a:lvl1pPr>
          </a:lstStyle>
          <a:p>
            <a:fld id="{227F0B53-9592-4779-891F-997228E46E01}" type="slidenum">
              <a:rPr lang="sv-SE" smtClean="0"/>
              <a:t>‹Nr.›</a:t>
            </a:fld>
            <a:endParaRPr lang="sv-SE"/>
          </a:p>
        </p:txBody>
      </p:sp>
      <p:sp>
        <p:nvSpPr>
          <p:cNvPr id="6" name="Rectangle 4"/>
          <p:cNvSpPr>
            <a:spLocks noGrp="1" noChangeArrowheads="1"/>
          </p:cNvSpPr>
          <p:nvPr>
            <p:ph type="dt" sz="half" idx="12"/>
          </p:nvPr>
        </p:nvSpPr>
        <p:spPr>
          <a:ln/>
        </p:spPr>
        <p:txBody>
          <a:bodyPr/>
          <a:lstStyle>
            <a:lvl1pPr>
              <a:defRPr/>
            </a:lvl1pPr>
          </a:lstStyle>
          <a:p>
            <a:fld id="{347BD319-C441-4740-BDB2-35E25C52CCE7}" type="datetimeFigureOut">
              <a:rPr lang="sv-SE" smtClean="0"/>
              <a:t>2014-07-15</a:t>
            </a:fld>
            <a:endParaRPr lang="sv-SE"/>
          </a:p>
        </p:txBody>
      </p:sp>
    </p:spTree>
    <p:extLst>
      <p:ext uri="{BB962C8B-B14F-4D97-AF65-F5344CB8AC3E}">
        <p14:creationId xmlns:p14="http://schemas.microsoft.com/office/powerpoint/2010/main" val="26498610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2" y="273050"/>
            <a:ext cx="3008313" cy="1162050"/>
          </a:xfrm>
        </p:spPr>
        <p:txBody>
          <a:bodyPr/>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2" y="1435100"/>
            <a:ext cx="3008313" cy="4691063"/>
          </a:xfrm>
        </p:spPr>
        <p:txBody>
          <a:bodyPr/>
          <a:lstStyle>
            <a:lvl1pPr marL="0" indent="0">
              <a:buNone/>
              <a:defRPr sz="1400"/>
            </a:lvl1pPr>
            <a:lvl2pPr marL="457039" indent="0">
              <a:buNone/>
              <a:defRPr sz="1200"/>
            </a:lvl2pPr>
            <a:lvl3pPr marL="914077" indent="0">
              <a:buNone/>
              <a:defRPr sz="1000"/>
            </a:lvl3pPr>
            <a:lvl4pPr marL="1371116" indent="0">
              <a:buNone/>
              <a:defRPr sz="900"/>
            </a:lvl4pPr>
            <a:lvl5pPr marL="1828155" indent="0">
              <a:buNone/>
              <a:defRPr sz="900"/>
            </a:lvl5pPr>
            <a:lvl6pPr marL="2285192" indent="0">
              <a:buNone/>
              <a:defRPr sz="900"/>
            </a:lvl6pPr>
            <a:lvl7pPr marL="2742232" indent="0">
              <a:buNone/>
              <a:defRPr sz="900"/>
            </a:lvl7pPr>
            <a:lvl8pPr marL="3199271" indent="0">
              <a:buNone/>
              <a:defRPr sz="900"/>
            </a:lvl8pPr>
            <a:lvl9pPr marL="3656308" indent="0">
              <a:buNone/>
              <a:defRPr sz="900"/>
            </a:lvl9pPr>
          </a:lstStyle>
          <a:p>
            <a:pPr lvl="0"/>
            <a:r>
              <a:rPr lang="sv-SE" smtClean="0"/>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CC41C0DD-7980-4C28-9F69-E9B87DA23E97}" type="slidenum">
              <a:rPr lang="sv-SE"/>
              <a:pPr>
                <a:defRPr/>
              </a:pPr>
              <a:t>‹Nr.›</a:t>
            </a:fld>
            <a:endParaRPr lang="sv-SE"/>
          </a:p>
        </p:txBody>
      </p:sp>
      <p:sp>
        <p:nvSpPr>
          <p:cNvPr id="7" name="Rectangle 4"/>
          <p:cNvSpPr>
            <a:spLocks noGrp="1" noChangeArrowheads="1"/>
          </p:cNvSpPr>
          <p:nvPr>
            <p:ph type="dt" sz="half" idx="12"/>
          </p:nvPr>
        </p:nvSpPr>
        <p:spPr>
          <a:ln/>
        </p:spPr>
        <p:txBody>
          <a:bodyPr/>
          <a:lstStyle>
            <a:lvl1pPr>
              <a:defRPr/>
            </a:lvl1pPr>
          </a:lstStyle>
          <a:p>
            <a:fld id="{7B4E89E3-4AD0-40BD-B899-81ADB1C7C661}" type="datetime1">
              <a:rPr lang="sv-SE"/>
              <a:pPr/>
              <a:t>2014-07-15</a:t>
            </a:fld>
            <a:endParaRPr lang="sv-SE"/>
          </a:p>
        </p:txBody>
      </p:sp>
    </p:spTree>
    <p:extLst>
      <p:ext uri="{BB962C8B-B14F-4D97-AF65-F5344CB8AC3E}">
        <p14:creationId xmlns:p14="http://schemas.microsoft.com/office/powerpoint/2010/main" val="126463800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99A3E81D-3B29-4F00-84DB-51A370229DDD}"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fld id="{380C93C5-136A-44BC-9E8B-21D608924048}"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266277588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757238" y="1722438"/>
            <a:ext cx="3740150" cy="4403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9788" y="1722438"/>
            <a:ext cx="3741737" cy="4403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B5E378B9-1247-4C7F-A1B9-B098BC675A9E}" type="slidenum">
              <a:rPr lang="sv-SE">
                <a:solidFill>
                  <a:srgbClr val="000000"/>
                </a:solidFill>
              </a:rPr>
              <a:pPr>
                <a:defRPr/>
              </a:pPr>
              <a:t>‹Nr.›</a:t>
            </a:fld>
            <a:endParaRPr lang="sv-SE">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fld id="{8989FEA4-DB22-4626-8FFC-EB01539D7D82}"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264931852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8" name="Rectangle 6"/>
          <p:cNvSpPr>
            <a:spLocks noGrp="1" noChangeArrowheads="1"/>
          </p:cNvSpPr>
          <p:nvPr>
            <p:ph type="sldNum" sz="quarter" idx="11"/>
          </p:nvPr>
        </p:nvSpPr>
        <p:spPr>
          <a:ln/>
        </p:spPr>
        <p:txBody>
          <a:bodyPr/>
          <a:lstStyle>
            <a:lvl1pPr>
              <a:defRPr/>
            </a:lvl1pPr>
          </a:lstStyle>
          <a:p>
            <a:pPr>
              <a:defRPr/>
            </a:pPr>
            <a:fld id="{E682E64C-0883-4B22-8E7E-A50EE59C38A2}" type="slidenum">
              <a:rPr lang="sv-SE">
                <a:solidFill>
                  <a:srgbClr val="000000"/>
                </a:solidFill>
              </a:rPr>
              <a:pPr>
                <a:defRPr/>
              </a:pPr>
              <a:t>‹Nr.›</a:t>
            </a:fld>
            <a:endParaRPr lang="sv-SE">
              <a:solidFill>
                <a:srgbClr val="000000"/>
              </a:solidFill>
            </a:endParaRPr>
          </a:p>
        </p:txBody>
      </p:sp>
      <p:sp>
        <p:nvSpPr>
          <p:cNvPr id="9" name="Rectangle 4"/>
          <p:cNvSpPr>
            <a:spLocks noGrp="1" noChangeArrowheads="1"/>
          </p:cNvSpPr>
          <p:nvPr>
            <p:ph type="dt" sz="half" idx="12"/>
          </p:nvPr>
        </p:nvSpPr>
        <p:spPr>
          <a:ln/>
        </p:spPr>
        <p:txBody>
          <a:bodyPr/>
          <a:lstStyle>
            <a:lvl1pPr>
              <a:defRPr/>
            </a:lvl1pPr>
          </a:lstStyle>
          <a:p>
            <a:fld id="{C6C74490-842F-4C9A-BE5F-EAD00145F661}"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232017440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4" name="Rectangle 6"/>
          <p:cNvSpPr>
            <a:spLocks noGrp="1" noChangeArrowheads="1"/>
          </p:cNvSpPr>
          <p:nvPr>
            <p:ph type="sldNum" sz="quarter" idx="11"/>
          </p:nvPr>
        </p:nvSpPr>
        <p:spPr>
          <a:ln/>
        </p:spPr>
        <p:txBody>
          <a:bodyPr/>
          <a:lstStyle>
            <a:lvl1pPr>
              <a:defRPr/>
            </a:lvl1pPr>
          </a:lstStyle>
          <a:p>
            <a:pPr>
              <a:defRPr/>
            </a:pPr>
            <a:fld id="{BDEF87C2-5DF1-4524-A288-64893B8E7AC0}" type="slidenum">
              <a:rPr lang="sv-SE">
                <a:solidFill>
                  <a:srgbClr val="000000"/>
                </a:solidFill>
              </a:rPr>
              <a:pPr>
                <a:defRPr/>
              </a:pPr>
              <a:t>‹Nr.›</a:t>
            </a:fld>
            <a:endParaRPr lang="sv-SE">
              <a:solidFill>
                <a:srgbClr val="000000"/>
              </a:solidFill>
            </a:endParaRPr>
          </a:p>
        </p:txBody>
      </p:sp>
      <p:sp>
        <p:nvSpPr>
          <p:cNvPr id="5" name="Rectangle 4"/>
          <p:cNvSpPr>
            <a:spLocks noGrp="1" noChangeArrowheads="1"/>
          </p:cNvSpPr>
          <p:nvPr>
            <p:ph type="dt" sz="half" idx="12"/>
          </p:nvPr>
        </p:nvSpPr>
        <p:spPr>
          <a:ln/>
        </p:spPr>
        <p:txBody>
          <a:bodyPr/>
          <a:lstStyle>
            <a:lvl1pPr>
              <a:defRPr/>
            </a:lvl1pPr>
          </a:lstStyle>
          <a:p>
            <a:fld id="{AF9EC938-8167-44FA-884A-A715EA914D40}"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15251651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3" name="Rectangle 6"/>
          <p:cNvSpPr>
            <a:spLocks noGrp="1" noChangeArrowheads="1"/>
          </p:cNvSpPr>
          <p:nvPr>
            <p:ph type="sldNum" sz="quarter" idx="11"/>
          </p:nvPr>
        </p:nvSpPr>
        <p:spPr>
          <a:ln/>
        </p:spPr>
        <p:txBody>
          <a:bodyPr/>
          <a:lstStyle>
            <a:lvl1pPr>
              <a:defRPr/>
            </a:lvl1pPr>
          </a:lstStyle>
          <a:p>
            <a:pPr>
              <a:defRPr/>
            </a:pPr>
            <a:fld id="{071D5DF0-2651-46E1-9AD3-7DC3ED30AEB4}" type="slidenum">
              <a:rPr lang="sv-SE">
                <a:solidFill>
                  <a:srgbClr val="000000"/>
                </a:solidFill>
              </a:rPr>
              <a:pPr>
                <a:defRPr/>
              </a:pPr>
              <a:t>‹Nr.›</a:t>
            </a:fld>
            <a:endParaRPr lang="sv-SE">
              <a:solidFill>
                <a:srgbClr val="000000"/>
              </a:solidFill>
            </a:endParaRPr>
          </a:p>
        </p:txBody>
      </p:sp>
      <p:sp>
        <p:nvSpPr>
          <p:cNvPr id="4" name="Rectangle 4"/>
          <p:cNvSpPr>
            <a:spLocks noGrp="1" noChangeArrowheads="1"/>
          </p:cNvSpPr>
          <p:nvPr>
            <p:ph type="dt" sz="half" idx="12"/>
          </p:nvPr>
        </p:nvSpPr>
        <p:spPr>
          <a:ln/>
        </p:spPr>
        <p:txBody>
          <a:bodyPr/>
          <a:lstStyle>
            <a:lvl1pPr>
              <a:defRPr/>
            </a:lvl1pPr>
          </a:lstStyle>
          <a:p>
            <a:fld id="{BB653BDA-11B3-4263-9602-1E09A044A5C5}"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186661549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CC41C0DD-7980-4C28-9F69-E9B87DA23E97}" type="slidenum">
              <a:rPr lang="sv-SE">
                <a:solidFill>
                  <a:srgbClr val="000000"/>
                </a:solidFill>
              </a:rPr>
              <a:pPr>
                <a:defRPr/>
              </a:pPr>
              <a:t>‹Nr.›</a:t>
            </a:fld>
            <a:endParaRPr lang="sv-SE">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fld id="{7B4E89E3-4AD0-40BD-B899-81ADB1C7C661}"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315680196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E80E1A7D-D3E1-4B7F-8C40-8F7A4D75FBAA}" type="slidenum">
              <a:rPr lang="sv-SE">
                <a:solidFill>
                  <a:srgbClr val="000000"/>
                </a:solidFill>
              </a:rPr>
              <a:pPr>
                <a:defRPr/>
              </a:pPr>
              <a:t>‹Nr.›</a:t>
            </a:fld>
            <a:endParaRPr lang="sv-SE">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fld id="{CAFC0236-D46E-4F1F-8FA0-31761CE636B4}"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159835240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CDD813FA-E0B2-4DF1-B40E-84D5725B45F0}"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fld id="{B249C5C6-5542-454F-916A-2670A0D93C95}"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196233538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83350" y="828675"/>
            <a:ext cx="1908175" cy="529748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757238" y="828675"/>
            <a:ext cx="5573712" cy="529748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3CE5603A-526D-4563-B1F4-5BD52AE69582}"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fld id="{3E3342E1-51F8-40B3-9897-A7C1D4DF958D}"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17389066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57238" y="828675"/>
            <a:ext cx="7634287" cy="817563"/>
          </a:xfrm>
        </p:spPr>
        <p:txBody>
          <a:bodyPr/>
          <a:lstStyle/>
          <a:p>
            <a:r>
              <a:rPr lang="sv-SE" smtClean="0"/>
              <a:t>Klicka här för att ändra format</a:t>
            </a:r>
            <a:endParaRPr lang="sv-SE"/>
          </a:p>
        </p:txBody>
      </p:sp>
      <p:sp>
        <p:nvSpPr>
          <p:cNvPr id="3" name="Platshållare för text 2"/>
          <p:cNvSpPr>
            <a:spLocks noGrp="1"/>
          </p:cNvSpPr>
          <p:nvPr>
            <p:ph type="body" sz="half" idx="1"/>
          </p:nvPr>
        </p:nvSpPr>
        <p:spPr>
          <a:xfrm>
            <a:off x="757238" y="1722438"/>
            <a:ext cx="3740150" cy="44862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9788" y="1722438"/>
            <a:ext cx="3741737" cy="44862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sidfot 4"/>
          <p:cNvSpPr>
            <a:spLocks noGrp="1"/>
          </p:cNvSpPr>
          <p:nvPr>
            <p:ph type="ftr" sz="quarter" idx="10"/>
          </p:nvPr>
        </p:nvSpPr>
        <p:spPr>
          <a:xfrm>
            <a:off x="431800" y="568325"/>
            <a:ext cx="6858000" cy="107950"/>
          </a:xfrm>
        </p:spPr>
        <p:txBody>
          <a:bodyPr/>
          <a:lstStyle>
            <a:lvl1pPr>
              <a:defRPr/>
            </a:lvl1pPr>
          </a:lstStyle>
          <a:p>
            <a:r>
              <a:rPr lang="sv-SE">
                <a:solidFill>
                  <a:srgbClr val="000000"/>
                </a:solidFill>
              </a:rPr>
              <a:t>Exempel på sidhuvud - ÅÅÅÅ MM DD (Välj Visa, Sidhuvud sidfot för att ändra)</a:t>
            </a:r>
          </a:p>
        </p:txBody>
      </p:sp>
      <p:sp>
        <p:nvSpPr>
          <p:cNvPr id="6" name="Platshållare för bildnummer 5"/>
          <p:cNvSpPr>
            <a:spLocks noGrp="1"/>
          </p:cNvSpPr>
          <p:nvPr>
            <p:ph type="sldNum" sz="quarter" idx="11"/>
          </p:nvPr>
        </p:nvSpPr>
        <p:spPr>
          <a:xfrm>
            <a:off x="8234363" y="6548438"/>
            <a:ext cx="511175" cy="107950"/>
          </a:xfrm>
        </p:spPr>
        <p:txBody>
          <a:bodyPr/>
          <a:lstStyle>
            <a:lvl1pPr>
              <a:defRPr/>
            </a:lvl1pPr>
          </a:lstStyle>
          <a:p>
            <a:pPr>
              <a:defRPr/>
            </a:pPr>
            <a:fld id="{3246301B-971C-4865-ADC1-277655B24857}" type="slidenum">
              <a:rPr lang="sv-SE">
                <a:solidFill>
                  <a:srgbClr val="000000"/>
                </a:solidFill>
              </a:rPr>
              <a:pPr>
                <a:defRPr/>
              </a:pPr>
              <a:t>‹Nr.›</a:t>
            </a:fld>
            <a:endParaRPr lang="sv-SE">
              <a:solidFill>
                <a:srgbClr val="000000"/>
              </a:solidFill>
            </a:endParaRPr>
          </a:p>
        </p:txBody>
      </p:sp>
      <p:sp>
        <p:nvSpPr>
          <p:cNvPr id="7" name="Platshållare för datum 6"/>
          <p:cNvSpPr>
            <a:spLocks noGrp="1"/>
          </p:cNvSpPr>
          <p:nvPr>
            <p:ph type="dt" sz="half" idx="12"/>
          </p:nvPr>
        </p:nvSpPr>
        <p:spPr>
          <a:xfrm>
            <a:off x="431800" y="431800"/>
            <a:ext cx="2133600" cy="107950"/>
          </a:xfrm>
        </p:spPr>
        <p:txBody>
          <a:bodyPr/>
          <a:lstStyle>
            <a:lvl1pPr>
              <a:defRPr/>
            </a:lvl1pPr>
          </a:lstStyle>
          <a:p>
            <a:fld id="{9529641F-83AB-4E9D-BAC6-48AB68F2E59B}"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1540512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039" indent="0">
              <a:buNone/>
              <a:defRPr sz="2800"/>
            </a:lvl2pPr>
            <a:lvl3pPr marL="914077" indent="0">
              <a:buNone/>
              <a:defRPr sz="2400"/>
            </a:lvl3pPr>
            <a:lvl4pPr marL="1371116" indent="0">
              <a:buNone/>
              <a:defRPr sz="2000"/>
            </a:lvl4pPr>
            <a:lvl5pPr marL="1828155" indent="0">
              <a:buNone/>
              <a:defRPr sz="2000"/>
            </a:lvl5pPr>
            <a:lvl6pPr marL="2285192" indent="0">
              <a:buNone/>
              <a:defRPr sz="2000"/>
            </a:lvl6pPr>
            <a:lvl7pPr marL="2742232" indent="0">
              <a:buNone/>
              <a:defRPr sz="2000"/>
            </a:lvl7pPr>
            <a:lvl8pPr marL="3199271" indent="0">
              <a:buNone/>
              <a:defRPr sz="2000"/>
            </a:lvl8pPr>
            <a:lvl9pPr marL="3656308" indent="0">
              <a:buNone/>
              <a:defRPr sz="2000"/>
            </a:lvl9pPr>
          </a:lstStyle>
          <a:p>
            <a:pPr lvl="0"/>
            <a:r>
              <a:rPr lang="sv-SE" noProof="0" smtClean="0"/>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039" indent="0">
              <a:buNone/>
              <a:defRPr sz="1200"/>
            </a:lvl2pPr>
            <a:lvl3pPr marL="914077" indent="0">
              <a:buNone/>
              <a:defRPr sz="1000"/>
            </a:lvl3pPr>
            <a:lvl4pPr marL="1371116" indent="0">
              <a:buNone/>
              <a:defRPr sz="900"/>
            </a:lvl4pPr>
            <a:lvl5pPr marL="1828155" indent="0">
              <a:buNone/>
              <a:defRPr sz="900"/>
            </a:lvl5pPr>
            <a:lvl6pPr marL="2285192" indent="0">
              <a:buNone/>
              <a:defRPr sz="900"/>
            </a:lvl6pPr>
            <a:lvl7pPr marL="2742232" indent="0">
              <a:buNone/>
              <a:defRPr sz="900"/>
            </a:lvl7pPr>
            <a:lvl8pPr marL="3199271" indent="0">
              <a:buNone/>
              <a:defRPr sz="900"/>
            </a:lvl8pPr>
            <a:lvl9pPr marL="3656308" indent="0">
              <a:buNone/>
              <a:defRPr sz="900"/>
            </a:lvl9pPr>
          </a:lstStyle>
          <a:p>
            <a:pPr lvl="0"/>
            <a:r>
              <a:rPr lang="sv-SE" smtClean="0"/>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E80E1A7D-D3E1-4B7F-8C40-8F7A4D75FBAA}" type="slidenum">
              <a:rPr lang="sv-SE"/>
              <a:pPr>
                <a:defRPr/>
              </a:pPr>
              <a:t>‹Nr.›</a:t>
            </a:fld>
            <a:endParaRPr lang="sv-SE"/>
          </a:p>
        </p:txBody>
      </p:sp>
      <p:sp>
        <p:nvSpPr>
          <p:cNvPr id="7" name="Rectangle 4"/>
          <p:cNvSpPr>
            <a:spLocks noGrp="1" noChangeArrowheads="1"/>
          </p:cNvSpPr>
          <p:nvPr>
            <p:ph type="dt" sz="half" idx="12"/>
          </p:nvPr>
        </p:nvSpPr>
        <p:spPr>
          <a:ln/>
        </p:spPr>
        <p:txBody>
          <a:bodyPr/>
          <a:lstStyle>
            <a:lvl1pPr>
              <a:defRPr/>
            </a:lvl1pPr>
          </a:lstStyle>
          <a:p>
            <a:fld id="{CAFC0236-D46E-4F1F-8FA0-31761CE636B4}" type="datetime1">
              <a:rPr lang="sv-SE"/>
              <a:pPr/>
              <a:t>2014-07-15</a:t>
            </a:fld>
            <a:endParaRPr lang="sv-SE"/>
          </a:p>
        </p:txBody>
      </p:sp>
    </p:spTree>
    <p:extLst>
      <p:ext uri="{BB962C8B-B14F-4D97-AF65-F5344CB8AC3E}">
        <p14:creationId xmlns:p14="http://schemas.microsoft.com/office/powerpoint/2010/main" val="336134705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tx1"/>
        </a:solidFill>
        <a:effectLst/>
      </p:bgPr>
    </p:bg>
    <p:spTree>
      <p:nvGrpSpPr>
        <p:cNvPr id="1" name=""/>
        <p:cNvGrpSpPr/>
        <p:nvPr/>
      </p:nvGrpSpPr>
      <p:grpSpPr>
        <a:xfrm>
          <a:off x="0" y="0"/>
          <a:ext cx="0" cy="0"/>
          <a:chOff x="0" y="0"/>
          <a:chExt cx="0" cy="0"/>
        </a:xfrm>
      </p:grpSpPr>
      <p:pic>
        <p:nvPicPr>
          <p:cNvPr id="37902" name="Picture 14" descr="fro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7898" name="Picture 5" descr="SMHI Logotype_white_new"/>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00" y="293688"/>
            <a:ext cx="119062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3"/>
          <p:cNvSpPr>
            <a:spLocks noGrp="1" noChangeArrowheads="1"/>
          </p:cNvSpPr>
          <p:nvPr>
            <p:ph type="ctrTitle"/>
          </p:nvPr>
        </p:nvSpPr>
        <p:spPr>
          <a:xfrm>
            <a:off x="519113" y="2962275"/>
            <a:ext cx="8226425" cy="1470025"/>
          </a:xfrm>
          <a:extLst>
            <a:ext uri="{91240B29-F687-4F45-9708-019B960494DF}">
              <a14:hiddenLine xmlns:a14="http://schemas.microsoft.com/office/drawing/2010/main" w="9525">
                <a:solidFill>
                  <a:srgbClr val="000000"/>
                </a:solidFill>
                <a:miter lim="800000"/>
                <a:headEnd/>
                <a:tailEnd/>
              </a14:hiddenLine>
            </a:ext>
          </a:extLst>
        </p:spPr>
        <p:txBody>
          <a:bodyPr anchor="t"/>
          <a:lstStyle>
            <a:lvl1pPr>
              <a:defRPr sz="3000" smtClean="0">
                <a:solidFill>
                  <a:schemeClr val="bg1"/>
                </a:solidFill>
              </a:defRPr>
            </a:lvl1pPr>
          </a:lstStyle>
          <a:p>
            <a:pPr lvl="0"/>
            <a:r>
              <a:rPr lang="sv-SE" noProof="0" smtClean="0"/>
              <a:t>Klicka här för att ändra format</a:t>
            </a:r>
          </a:p>
        </p:txBody>
      </p:sp>
      <p:sp>
        <p:nvSpPr>
          <p:cNvPr id="37891" name="Rectangle 4"/>
          <p:cNvSpPr>
            <a:spLocks noGrp="1" noChangeArrowheads="1"/>
          </p:cNvSpPr>
          <p:nvPr>
            <p:ph type="subTitle" idx="1"/>
          </p:nvPr>
        </p:nvSpPr>
        <p:spPr>
          <a:xfrm>
            <a:off x="531813" y="2338388"/>
            <a:ext cx="8213725" cy="561975"/>
          </a:xfrm>
          <a:extLst>
            <a:ext uri="{91240B29-F687-4F45-9708-019B960494DF}">
              <a14:hiddenLine xmlns:a14="http://schemas.microsoft.com/office/drawing/2010/main" w="9525">
                <a:solidFill>
                  <a:srgbClr val="000000"/>
                </a:solidFill>
                <a:miter lim="800000"/>
                <a:headEnd/>
                <a:tailEnd/>
              </a14:hiddenLine>
            </a:ext>
          </a:extLst>
        </p:spPr>
        <p:txBody>
          <a:bodyPr anchor="b"/>
          <a:lstStyle>
            <a:lvl1pPr marL="0" indent="0">
              <a:buFont typeface="Wingdings" pitchFamily="2" charset="2"/>
              <a:buNone/>
              <a:defRPr sz="1200" smtClean="0">
                <a:solidFill>
                  <a:schemeClr val="bg1"/>
                </a:solidFill>
                <a:latin typeface="Arial Black" pitchFamily="34" charset="0"/>
              </a:defRPr>
            </a:lvl1pPr>
          </a:lstStyle>
          <a:p>
            <a:pPr lvl="0"/>
            <a:r>
              <a:rPr lang="sv-SE" noProof="0" smtClean="0"/>
              <a:t>Klicka här för att ändra format på underrubrik i bakgrunden</a:t>
            </a:r>
          </a:p>
        </p:txBody>
      </p:sp>
    </p:spTree>
    <p:extLst>
      <p:ext uri="{BB962C8B-B14F-4D97-AF65-F5344CB8AC3E}">
        <p14:creationId xmlns:p14="http://schemas.microsoft.com/office/powerpoint/2010/main" val="3618280003"/>
      </p:ext>
    </p:extLst>
  </p:cSld>
  <p:clrMapOvr>
    <a:masterClrMapping/>
  </p:clrMapOvr>
  <p:hf sldNum="0" hdr="0" dt="0"/>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8CCDCE4B-3FB5-40D5-A1A1-C5287EDCB786}"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fld id="{9D071668-C997-4848-8157-F7BC85107F2A}"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116609072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99A3E81D-3B29-4F00-84DB-51A370229DDD}"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fld id="{380C93C5-136A-44BC-9E8B-21D608924048}"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196043217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757238" y="1722438"/>
            <a:ext cx="3740150" cy="4403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9788" y="1722438"/>
            <a:ext cx="3741737" cy="4403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B5E378B9-1247-4C7F-A1B9-B098BC675A9E}" type="slidenum">
              <a:rPr lang="sv-SE">
                <a:solidFill>
                  <a:srgbClr val="000000"/>
                </a:solidFill>
              </a:rPr>
              <a:pPr>
                <a:defRPr/>
              </a:pPr>
              <a:t>‹Nr.›</a:t>
            </a:fld>
            <a:endParaRPr lang="sv-SE">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fld id="{8989FEA4-DB22-4626-8FFC-EB01539D7D82}"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89497204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8" name="Rectangle 6"/>
          <p:cNvSpPr>
            <a:spLocks noGrp="1" noChangeArrowheads="1"/>
          </p:cNvSpPr>
          <p:nvPr>
            <p:ph type="sldNum" sz="quarter" idx="11"/>
          </p:nvPr>
        </p:nvSpPr>
        <p:spPr>
          <a:ln/>
        </p:spPr>
        <p:txBody>
          <a:bodyPr/>
          <a:lstStyle>
            <a:lvl1pPr>
              <a:defRPr/>
            </a:lvl1pPr>
          </a:lstStyle>
          <a:p>
            <a:pPr>
              <a:defRPr/>
            </a:pPr>
            <a:fld id="{E682E64C-0883-4B22-8E7E-A50EE59C38A2}" type="slidenum">
              <a:rPr lang="sv-SE">
                <a:solidFill>
                  <a:srgbClr val="000000"/>
                </a:solidFill>
              </a:rPr>
              <a:pPr>
                <a:defRPr/>
              </a:pPr>
              <a:t>‹Nr.›</a:t>
            </a:fld>
            <a:endParaRPr lang="sv-SE">
              <a:solidFill>
                <a:srgbClr val="000000"/>
              </a:solidFill>
            </a:endParaRPr>
          </a:p>
        </p:txBody>
      </p:sp>
      <p:sp>
        <p:nvSpPr>
          <p:cNvPr id="9" name="Rectangle 4"/>
          <p:cNvSpPr>
            <a:spLocks noGrp="1" noChangeArrowheads="1"/>
          </p:cNvSpPr>
          <p:nvPr>
            <p:ph type="dt" sz="half" idx="12"/>
          </p:nvPr>
        </p:nvSpPr>
        <p:spPr>
          <a:ln/>
        </p:spPr>
        <p:txBody>
          <a:bodyPr/>
          <a:lstStyle>
            <a:lvl1pPr>
              <a:defRPr/>
            </a:lvl1pPr>
          </a:lstStyle>
          <a:p>
            <a:fld id="{C6C74490-842F-4C9A-BE5F-EAD00145F661}"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209541455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4" name="Rectangle 6"/>
          <p:cNvSpPr>
            <a:spLocks noGrp="1" noChangeArrowheads="1"/>
          </p:cNvSpPr>
          <p:nvPr>
            <p:ph type="sldNum" sz="quarter" idx="11"/>
          </p:nvPr>
        </p:nvSpPr>
        <p:spPr>
          <a:ln/>
        </p:spPr>
        <p:txBody>
          <a:bodyPr/>
          <a:lstStyle>
            <a:lvl1pPr>
              <a:defRPr/>
            </a:lvl1pPr>
          </a:lstStyle>
          <a:p>
            <a:pPr>
              <a:defRPr/>
            </a:pPr>
            <a:fld id="{BDEF87C2-5DF1-4524-A288-64893B8E7AC0}" type="slidenum">
              <a:rPr lang="sv-SE">
                <a:solidFill>
                  <a:srgbClr val="000000"/>
                </a:solidFill>
              </a:rPr>
              <a:pPr>
                <a:defRPr/>
              </a:pPr>
              <a:t>‹Nr.›</a:t>
            </a:fld>
            <a:endParaRPr lang="sv-SE">
              <a:solidFill>
                <a:srgbClr val="000000"/>
              </a:solidFill>
            </a:endParaRPr>
          </a:p>
        </p:txBody>
      </p:sp>
      <p:sp>
        <p:nvSpPr>
          <p:cNvPr id="5" name="Rectangle 4"/>
          <p:cNvSpPr>
            <a:spLocks noGrp="1" noChangeArrowheads="1"/>
          </p:cNvSpPr>
          <p:nvPr>
            <p:ph type="dt" sz="half" idx="12"/>
          </p:nvPr>
        </p:nvSpPr>
        <p:spPr>
          <a:ln/>
        </p:spPr>
        <p:txBody>
          <a:bodyPr/>
          <a:lstStyle>
            <a:lvl1pPr>
              <a:defRPr/>
            </a:lvl1pPr>
          </a:lstStyle>
          <a:p>
            <a:fld id="{AF9EC938-8167-44FA-884A-A715EA914D40}"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93723985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3" name="Rectangle 6"/>
          <p:cNvSpPr>
            <a:spLocks noGrp="1" noChangeArrowheads="1"/>
          </p:cNvSpPr>
          <p:nvPr>
            <p:ph type="sldNum" sz="quarter" idx="11"/>
          </p:nvPr>
        </p:nvSpPr>
        <p:spPr>
          <a:ln/>
        </p:spPr>
        <p:txBody>
          <a:bodyPr/>
          <a:lstStyle>
            <a:lvl1pPr>
              <a:defRPr/>
            </a:lvl1pPr>
          </a:lstStyle>
          <a:p>
            <a:pPr>
              <a:defRPr/>
            </a:pPr>
            <a:fld id="{071D5DF0-2651-46E1-9AD3-7DC3ED30AEB4}" type="slidenum">
              <a:rPr lang="sv-SE">
                <a:solidFill>
                  <a:srgbClr val="000000"/>
                </a:solidFill>
              </a:rPr>
              <a:pPr>
                <a:defRPr/>
              </a:pPr>
              <a:t>‹Nr.›</a:t>
            </a:fld>
            <a:endParaRPr lang="sv-SE">
              <a:solidFill>
                <a:srgbClr val="000000"/>
              </a:solidFill>
            </a:endParaRPr>
          </a:p>
        </p:txBody>
      </p:sp>
      <p:sp>
        <p:nvSpPr>
          <p:cNvPr id="4" name="Rectangle 4"/>
          <p:cNvSpPr>
            <a:spLocks noGrp="1" noChangeArrowheads="1"/>
          </p:cNvSpPr>
          <p:nvPr>
            <p:ph type="dt" sz="half" idx="12"/>
          </p:nvPr>
        </p:nvSpPr>
        <p:spPr>
          <a:ln/>
        </p:spPr>
        <p:txBody>
          <a:bodyPr/>
          <a:lstStyle>
            <a:lvl1pPr>
              <a:defRPr/>
            </a:lvl1pPr>
          </a:lstStyle>
          <a:p>
            <a:fld id="{BB653BDA-11B3-4263-9602-1E09A044A5C5}"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151202492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CC41C0DD-7980-4C28-9F69-E9B87DA23E97}" type="slidenum">
              <a:rPr lang="sv-SE">
                <a:solidFill>
                  <a:srgbClr val="000000"/>
                </a:solidFill>
              </a:rPr>
              <a:pPr>
                <a:defRPr/>
              </a:pPr>
              <a:t>‹Nr.›</a:t>
            </a:fld>
            <a:endParaRPr lang="sv-SE">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fld id="{7B4E89E3-4AD0-40BD-B899-81ADB1C7C661}"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65949782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E80E1A7D-D3E1-4B7F-8C40-8F7A4D75FBAA}" type="slidenum">
              <a:rPr lang="sv-SE">
                <a:solidFill>
                  <a:srgbClr val="000000"/>
                </a:solidFill>
              </a:rPr>
              <a:pPr>
                <a:defRPr/>
              </a:pPr>
              <a:t>‹Nr.›</a:t>
            </a:fld>
            <a:endParaRPr lang="sv-SE">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fld id="{CAFC0236-D46E-4F1F-8FA0-31761CE636B4}"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231656736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CDD813FA-E0B2-4DF1-B40E-84D5725B45F0}"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fld id="{B249C5C6-5542-454F-916A-2670A0D93C95}"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11879063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CDD813FA-E0B2-4DF1-B40E-84D5725B45F0}" type="slidenum">
              <a:rPr lang="sv-SE"/>
              <a:pPr>
                <a:defRPr/>
              </a:pPr>
              <a:t>‹Nr.›</a:t>
            </a:fld>
            <a:endParaRPr lang="sv-SE"/>
          </a:p>
        </p:txBody>
      </p:sp>
      <p:sp>
        <p:nvSpPr>
          <p:cNvPr id="6" name="Rectangle 4"/>
          <p:cNvSpPr>
            <a:spLocks noGrp="1" noChangeArrowheads="1"/>
          </p:cNvSpPr>
          <p:nvPr>
            <p:ph type="dt" sz="half" idx="12"/>
          </p:nvPr>
        </p:nvSpPr>
        <p:spPr>
          <a:ln/>
        </p:spPr>
        <p:txBody>
          <a:bodyPr/>
          <a:lstStyle>
            <a:lvl1pPr>
              <a:defRPr/>
            </a:lvl1pPr>
          </a:lstStyle>
          <a:p>
            <a:fld id="{B249C5C6-5542-454F-916A-2670A0D93C95}" type="datetime1">
              <a:rPr lang="sv-SE"/>
              <a:pPr/>
              <a:t>2014-07-15</a:t>
            </a:fld>
            <a:endParaRPr lang="sv-SE"/>
          </a:p>
        </p:txBody>
      </p:sp>
    </p:spTree>
    <p:extLst>
      <p:ext uri="{BB962C8B-B14F-4D97-AF65-F5344CB8AC3E}">
        <p14:creationId xmlns:p14="http://schemas.microsoft.com/office/powerpoint/2010/main" val="405551382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83350" y="828675"/>
            <a:ext cx="1908175" cy="529748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757238" y="828675"/>
            <a:ext cx="5573712" cy="529748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3CE5603A-526D-4563-B1F4-5BD52AE69582}"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fld id="{3E3342E1-51F8-40B3-9897-A7C1D4DF958D}"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182358659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57238" y="828675"/>
            <a:ext cx="7634287" cy="817563"/>
          </a:xfrm>
        </p:spPr>
        <p:txBody>
          <a:bodyPr/>
          <a:lstStyle/>
          <a:p>
            <a:r>
              <a:rPr lang="sv-SE" smtClean="0"/>
              <a:t>Klicka här för att ändra format</a:t>
            </a:r>
            <a:endParaRPr lang="sv-SE"/>
          </a:p>
        </p:txBody>
      </p:sp>
      <p:sp>
        <p:nvSpPr>
          <p:cNvPr id="3" name="Platshållare för text 2"/>
          <p:cNvSpPr>
            <a:spLocks noGrp="1"/>
          </p:cNvSpPr>
          <p:nvPr>
            <p:ph type="body" sz="half" idx="1"/>
          </p:nvPr>
        </p:nvSpPr>
        <p:spPr>
          <a:xfrm>
            <a:off x="757238" y="1722438"/>
            <a:ext cx="3740150" cy="44862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9788" y="1722438"/>
            <a:ext cx="3741737" cy="44862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sidfot 4"/>
          <p:cNvSpPr>
            <a:spLocks noGrp="1"/>
          </p:cNvSpPr>
          <p:nvPr>
            <p:ph type="ftr" sz="quarter" idx="10"/>
          </p:nvPr>
        </p:nvSpPr>
        <p:spPr>
          <a:xfrm>
            <a:off x="431800" y="568325"/>
            <a:ext cx="6858000" cy="107950"/>
          </a:xfrm>
        </p:spPr>
        <p:txBody>
          <a:bodyPr/>
          <a:lstStyle>
            <a:lvl1pPr>
              <a:defRPr/>
            </a:lvl1pPr>
          </a:lstStyle>
          <a:p>
            <a:r>
              <a:rPr lang="sv-SE">
                <a:solidFill>
                  <a:srgbClr val="000000"/>
                </a:solidFill>
              </a:rPr>
              <a:t>Exempel på sidhuvud - ÅÅÅÅ MM DD (Välj Visa, Sidhuvud sidfot för att ändra)</a:t>
            </a:r>
          </a:p>
        </p:txBody>
      </p:sp>
      <p:sp>
        <p:nvSpPr>
          <p:cNvPr id="6" name="Platshållare för bildnummer 5"/>
          <p:cNvSpPr>
            <a:spLocks noGrp="1"/>
          </p:cNvSpPr>
          <p:nvPr>
            <p:ph type="sldNum" sz="quarter" idx="11"/>
          </p:nvPr>
        </p:nvSpPr>
        <p:spPr>
          <a:xfrm>
            <a:off x="8234363" y="6548438"/>
            <a:ext cx="511175" cy="107950"/>
          </a:xfrm>
        </p:spPr>
        <p:txBody>
          <a:bodyPr/>
          <a:lstStyle>
            <a:lvl1pPr>
              <a:defRPr/>
            </a:lvl1pPr>
          </a:lstStyle>
          <a:p>
            <a:pPr>
              <a:defRPr/>
            </a:pPr>
            <a:fld id="{3246301B-971C-4865-ADC1-277655B24857}" type="slidenum">
              <a:rPr lang="sv-SE">
                <a:solidFill>
                  <a:srgbClr val="000000"/>
                </a:solidFill>
              </a:rPr>
              <a:pPr>
                <a:defRPr/>
              </a:pPr>
              <a:t>‹Nr.›</a:t>
            </a:fld>
            <a:endParaRPr lang="sv-SE">
              <a:solidFill>
                <a:srgbClr val="000000"/>
              </a:solidFill>
            </a:endParaRPr>
          </a:p>
        </p:txBody>
      </p:sp>
      <p:sp>
        <p:nvSpPr>
          <p:cNvPr id="7" name="Platshållare för datum 6"/>
          <p:cNvSpPr>
            <a:spLocks noGrp="1"/>
          </p:cNvSpPr>
          <p:nvPr>
            <p:ph type="dt" sz="half" idx="12"/>
          </p:nvPr>
        </p:nvSpPr>
        <p:spPr>
          <a:xfrm>
            <a:off x="431800" y="431800"/>
            <a:ext cx="2133600" cy="107950"/>
          </a:xfrm>
        </p:spPr>
        <p:txBody>
          <a:bodyPr/>
          <a:lstStyle>
            <a:lvl1pPr>
              <a:defRPr/>
            </a:lvl1pPr>
          </a:lstStyle>
          <a:p>
            <a:fld id="{9529641F-83AB-4E9D-BAC6-48AB68F2E59B}"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92689050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tx1"/>
        </a:solidFill>
        <a:effectLst/>
      </p:bgPr>
    </p:bg>
    <p:spTree>
      <p:nvGrpSpPr>
        <p:cNvPr id="1" name=""/>
        <p:cNvGrpSpPr/>
        <p:nvPr/>
      </p:nvGrpSpPr>
      <p:grpSpPr>
        <a:xfrm>
          <a:off x="0" y="0"/>
          <a:ext cx="0" cy="0"/>
          <a:chOff x="0" y="0"/>
          <a:chExt cx="0" cy="0"/>
        </a:xfrm>
      </p:grpSpPr>
      <p:pic>
        <p:nvPicPr>
          <p:cNvPr id="37902" name="Picture 14" descr="fro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7898" name="Picture 5" descr="SMHI Logotype_white_new"/>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00" y="293690"/>
            <a:ext cx="119062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3"/>
          <p:cNvSpPr>
            <a:spLocks noGrp="1" noChangeArrowheads="1"/>
          </p:cNvSpPr>
          <p:nvPr>
            <p:ph type="ctrTitle"/>
          </p:nvPr>
        </p:nvSpPr>
        <p:spPr>
          <a:xfrm>
            <a:off x="519115" y="2962277"/>
            <a:ext cx="8226425" cy="1470025"/>
          </a:xfrm>
          <a:extLst>
            <a:ext uri="{91240B29-F687-4F45-9708-019B960494DF}">
              <a14:hiddenLine xmlns:a14="http://schemas.microsoft.com/office/drawing/2010/main" w="9525">
                <a:solidFill>
                  <a:srgbClr val="000000"/>
                </a:solidFill>
                <a:miter lim="800000"/>
                <a:headEnd/>
                <a:tailEnd/>
              </a14:hiddenLine>
            </a:ext>
          </a:extLst>
        </p:spPr>
        <p:txBody>
          <a:bodyPr anchor="t"/>
          <a:lstStyle>
            <a:lvl1pPr>
              <a:defRPr sz="3000" smtClean="0">
                <a:solidFill>
                  <a:schemeClr val="bg1"/>
                </a:solidFill>
              </a:defRPr>
            </a:lvl1pPr>
          </a:lstStyle>
          <a:p>
            <a:pPr lvl="0"/>
            <a:r>
              <a:rPr lang="sv-SE" noProof="0" smtClean="0"/>
              <a:t>Klicka här för att ändra format</a:t>
            </a:r>
          </a:p>
        </p:txBody>
      </p:sp>
      <p:sp>
        <p:nvSpPr>
          <p:cNvPr id="37891" name="Rectangle 4"/>
          <p:cNvSpPr>
            <a:spLocks noGrp="1" noChangeArrowheads="1"/>
          </p:cNvSpPr>
          <p:nvPr>
            <p:ph type="subTitle" idx="1"/>
          </p:nvPr>
        </p:nvSpPr>
        <p:spPr>
          <a:xfrm>
            <a:off x="531815" y="2338390"/>
            <a:ext cx="8213725" cy="561975"/>
          </a:xfrm>
          <a:extLst>
            <a:ext uri="{91240B29-F687-4F45-9708-019B960494DF}">
              <a14:hiddenLine xmlns:a14="http://schemas.microsoft.com/office/drawing/2010/main" w="9525">
                <a:solidFill>
                  <a:srgbClr val="000000"/>
                </a:solidFill>
                <a:miter lim="800000"/>
                <a:headEnd/>
                <a:tailEnd/>
              </a14:hiddenLine>
            </a:ext>
          </a:extLst>
        </p:spPr>
        <p:txBody>
          <a:bodyPr anchor="b"/>
          <a:lstStyle>
            <a:lvl1pPr marL="0" indent="0">
              <a:buFont typeface="Wingdings" pitchFamily="2" charset="2"/>
              <a:buNone/>
              <a:defRPr sz="1200" smtClean="0">
                <a:solidFill>
                  <a:schemeClr val="bg1"/>
                </a:solidFill>
                <a:latin typeface="Arial Black" pitchFamily="34" charset="0"/>
              </a:defRPr>
            </a:lvl1pPr>
          </a:lstStyle>
          <a:p>
            <a:pPr lvl="0"/>
            <a:r>
              <a:rPr lang="sv-SE" noProof="0" smtClean="0"/>
              <a:t>Klicka här för att ändra format på underrubrik i bakgrunden</a:t>
            </a:r>
          </a:p>
        </p:txBody>
      </p:sp>
    </p:spTree>
    <p:extLst>
      <p:ext uri="{BB962C8B-B14F-4D97-AF65-F5344CB8AC3E}">
        <p14:creationId xmlns:p14="http://schemas.microsoft.com/office/powerpoint/2010/main" val="126214493"/>
      </p:ext>
    </p:extLst>
  </p:cSld>
  <p:clrMapOvr>
    <a:masterClrMapping/>
  </p:clrMapOvr>
  <p:hf sldNum="0" hdr="0" dt="0"/>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8CCDCE4B-3FB5-40D5-A1A1-C5287EDCB786}"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fld id="{9D071668-C997-4848-8157-F7BC85107F2A}"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372794549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2"/>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039" indent="0">
              <a:buNone/>
              <a:defRPr sz="1800"/>
            </a:lvl2pPr>
            <a:lvl3pPr marL="914077" indent="0">
              <a:buNone/>
              <a:defRPr sz="1600"/>
            </a:lvl3pPr>
            <a:lvl4pPr marL="1371116" indent="0">
              <a:buNone/>
              <a:defRPr sz="1400"/>
            </a:lvl4pPr>
            <a:lvl5pPr marL="1828155" indent="0">
              <a:buNone/>
              <a:defRPr sz="1400"/>
            </a:lvl5pPr>
            <a:lvl6pPr marL="2285192" indent="0">
              <a:buNone/>
              <a:defRPr sz="1400"/>
            </a:lvl6pPr>
            <a:lvl7pPr marL="2742232" indent="0">
              <a:buNone/>
              <a:defRPr sz="1400"/>
            </a:lvl7pPr>
            <a:lvl8pPr marL="3199271" indent="0">
              <a:buNone/>
              <a:defRPr sz="1400"/>
            </a:lvl8pPr>
            <a:lvl9pPr marL="3656308" indent="0">
              <a:buNone/>
              <a:defRPr sz="1400"/>
            </a:lvl9pPr>
          </a:lstStyle>
          <a:p>
            <a:pPr lvl="0"/>
            <a:r>
              <a:rPr lang="sv-SE" smtClean="0"/>
              <a:t>Klicka här för att ändra format på bakgrundstexten</a:t>
            </a:r>
          </a:p>
        </p:txBody>
      </p:sp>
      <p:sp>
        <p:nvSpPr>
          <p:cNvPr id="4"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99A3E81D-3B29-4F00-84DB-51A370229DDD}"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fld id="{380C93C5-136A-44BC-9E8B-21D608924048}"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210422581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757238" y="1722440"/>
            <a:ext cx="3740150" cy="4403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9788" y="1722440"/>
            <a:ext cx="3741737" cy="4403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B5E378B9-1247-4C7F-A1B9-B098BC675A9E}" type="slidenum">
              <a:rPr lang="sv-SE">
                <a:solidFill>
                  <a:srgbClr val="000000"/>
                </a:solidFill>
              </a:rPr>
              <a:pPr>
                <a:defRPr/>
              </a:pPr>
              <a:t>‹Nr.›</a:t>
            </a:fld>
            <a:endParaRPr lang="sv-SE">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fld id="{8989FEA4-DB22-4626-8FFC-EB01539D7D82}"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390709006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9"/>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039" indent="0">
              <a:buNone/>
              <a:defRPr sz="2000" b="1"/>
            </a:lvl2pPr>
            <a:lvl3pPr marL="914077" indent="0">
              <a:buNone/>
              <a:defRPr sz="1800" b="1"/>
            </a:lvl3pPr>
            <a:lvl4pPr marL="1371116" indent="0">
              <a:buNone/>
              <a:defRPr sz="1600" b="1"/>
            </a:lvl4pPr>
            <a:lvl5pPr marL="1828155" indent="0">
              <a:buNone/>
              <a:defRPr sz="1600" b="1"/>
            </a:lvl5pPr>
            <a:lvl6pPr marL="2285192" indent="0">
              <a:buNone/>
              <a:defRPr sz="1600" b="1"/>
            </a:lvl6pPr>
            <a:lvl7pPr marL="2742232" indent="0">
              <a:buNone/>
              <a:defRPr sz="1600" b="1"/>
            </a:lvl7pPr>
            <a:lvl8pPr marL="3199271" indent="0">
              <a:buNone/>
              <a:defRPr sz="1600" b="1"/>
            </a:lvl8pPr>
            <a:lvl9pPr marL="3656308"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7" y="1535113"/>
            <a:ext cx="4041775" cy="639762"/>
          </a:xfrm>
        </p:spPr>
        <p:txBody>
          <a:bodyPr anchor="b"/>
          <a:lstStyle>
            <a:lvl1pPr marL="0" indent="0">
              <a:buNone/>
              <a:defRPr sz="2400" b="1"/>
            </a:lvl1pPr>
            <a:lvl2pPr marL="457039" indent="0">
              <a:buNone/>
              <a:defRPr sz="2000" b="1"/>
            </a:lvl2pPr>
            <a:lvl3pPr marL="914077" indent="0">
              <a:buNone/>
              <a:defRPr sz="1800" b="1"/>
            </a:lvl3pPr>
            <a:lvl4pPr marL="1371116" indent="0">
              <a:buNone/>
              <a:defRPr sz="1600" b="1"/>
            </a:lvl4pPr>
            <a:lvl5pPr marL="1828155" indent="0">
              <a:buNone/>
              <a:defRPr sz="1600" b="1"/>
            </a:lvl5pPr>
            <a:lvl6pPr marL="2285192" indent="0">
              <a:buNone/>
              <a:defRPr sz="1600" b="1"/>
            </a:lvl6pPr>
            <a:lvl7pPr marL="2742232" indent="0">
              <a:buNone/>
              <a:defRPr sz="1600" b="1"/>
            </a:lvl7pPr>
            <a:lvl8pPr marL="3199271" indent="0">
              <a:buNone/>
              <a:defRPr sz="1600" b="1"/>
            </a:lvl8pPr>
            <a:lvl9pPr marL="3656308"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8" name="Rectangle 6"/>
          <p:cNvSpPr>
            <a:spLocks noGrp="1" noChangeArrowheads="1"/>
          </p:cNvSpPr>
          <p:nvPr>
            <p:ph type="sldNum" sz="quarter" idx="11"/>
          </p:nvPr>
        </p:nvSpPr>
        <p:spPr>
          <a:ln/>
        </p:spPr>
        <p:txBody>
          <a:bodyPr/>
          <a:lstStyle>
            <a:lvl1pPr>
              <a:defRPr/>
            </a:lvl1pPr>
          </a:lstStyle>
          <a:p>
            <a:pPr>
              <a:defRPr/>
            </a:pPr>
            <a:fld id="{E682E64C-0883-4B22-8E7E-A50EE59C38A2}" type="slidenum">
              <a:rPr lang="sv-SE">
                <a:solidFill>
                  <a:srgbClr val="000000"/>
                </a:solidFill>
              </a:rPr>
              <a:pPr>
                <a:defRPr/>
              </a:pPr>
              <a:t>‹Nr.›</a:t>
            </a:fld>
            <a:endParaRPr lang="sv-SE">
              <a:solidFill>
                <a:srgbClr val="000000"/>
              </a:solidFill>
            </a:endParaRPr>
          </a:p>
        </p:txBody>
      </p:sp>
      <p:sp>
        <p:nvSpPr>
          <p:cNvPr id="9" name="Rectangle 4"/>
          <p:cNvSpPr>
            <a:spLocks noGrp="1" noChangeArrowheads="1"/>
          </p:cNvSpPr>
          <p:nvPr>
            <p:ph type="dt" sz="half" idx="12"/>
          </p:nvPr>
        </p:nvSpPr>
        <p:spPr>
          <a:ln/>
        </p:spPr>
        <p:txBody>
          <a:bodyPr/>
          <a:lstStyle>
            <a:lvl1pPr>
              <a:defRPr/>
            </a:lvl1pPr>
          </a:lstStyle>
          <a:p>
            <a:fld id="{C6C74490-842F-4C9A-BE5F-EAD00145F661}"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85027817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4" name="Rectangle 6"/>
          <p:cNvSpPr>
            <a:spLocks noGrp="1" noChangeArrowheads="1"/>
          </p:cNvSpPr>
          <p:nvPr>
            <p:ph type="sldNum" sz="quarter" idx="11"/>
          </p:nvPr>
        </p:nvSpPr>
        <p:spPr>
          <a:ln/>
        </p:spPr>
        <p:txBody>
          <a:bodyPr/>
          <a:lstStyle>
            <a:lvl1pPr>
              <a:defRPr/>
            </a:lvl1pPr>
          </a:lstStyle>
          <a:p>
            <a:pPr>
              <a:defRPr/>
            </a:pPr>
            <a:fld id="{BDEF87C2-5DF1-4524-A288-64893B8E7AC0}" type="slidenum">
              <a:rPr lang="sv-SE">
                <a:solidFill>
                  <a:srgbClr val="000000"/>
                </a:solidFill>
              </a:rPr>
              <a:pPr>
                <a:defRPr/>
              </a:pPr>
              <a:t>‹Nr.›</a:t>
            </a:fld>
            <a:endParaRPr lang="sv-SE">
              <a:solidFill>
                <a:srgbClr val="000000"/>
              </a:solidFill>
            </a:endParaRPr>
          </a:p>
        </p:txBody>
      </p:sp>
      <p:sp>
        <p:nvSpPr>
          <p:cNvPr id="5" name="Rectangle 4"/>
          <p:cNvSpPr>
            <a:spLocks noGrp="1" noChangeArrowheads="1"/>
          </p:cNvSpPr>
          <p:nvPr>
            <p:ph type="dt" sz="half" idx="12"/>
          </p:nvPr>
        </p:nvSpPr>
        <p:spPr>
          <a:ln/>
        </p:spPr>
        <p:txBody>
          <a:bodyPr/>
          <a:lstStyle>
            <a:lvl1pPr>
              <a:defRPr/>
            </a:lvl1pPr>
          </a:lstStyle>
          <a:p>
            <a:fld id="{AF9EC938-8167-44FA-884A-A715EA914D40}"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127916750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3" name="Rectangle 6"/>
          <p:cNvSpPr>
            <a:spLocks noGrp="1" noChangeArrowheads="1"/>
          </p:cNvSpPr>
          <p:nvPr>
            <p:ph type="sldNum" sz="quarter" idx="11"/>
          </p:nvPr>
        </p:nvSpPr>
        <p:spPr>
          <a:ln/>
        </p:spPr>
        <p:txBody>
          <a:bodyPr/>
          <a:lstStyle>
            <a:lvl1pPr>
              <a:defRPr/>
            </a:lvl1pPr>
          </a:lstStyle>
          <a:p>
            <a:pPr>
              <a:defRPr/>
            </a:pPr>
            <a:fld id="{071D5DF0-2651-46E1-9AD3-7DC3ED30AEB4}" type="slidenum">
              <a:rPr lang="sv-SE">
                <a:solidFill>
                  <a:srgbClr val="000000"/>
                </a:solidFill>
              </a:rPr>
              <a:pPr>
                <a:defRPr/>
              </a:pPr>
              <a:t>‹Nr.›</a:t>
            </a:fld>
            <a:endParaRPr lang="sv-SE">
              <a:solidFill>
                <a:srgbClr val="000000"/>
              </a:solidFill>
            </a:endParaRPr>
          </a:p>
        </p:txBody>
      </p:sp>
      <p:sp>
        <p:nvSpPr>
          <p:cNvPr id="4" name="Rectangle 4"/>
          <p:cNvSpPr>
            <a:spLocks noGrp="1" noChangeArrowheads="1"/>
          </p:cNvSpPr>
          <p:nvPr>
            <p:ph type="dt" sz="half" idx="12"/>
          </p:nvPr>
        </p:nvSpPr>
        <p:spPr>
          <a:ln/>
        </p:spPr>
        <p:txBody>
          <a:bodyPr/>
          <a:lstStyle>
            <a:lvl1pPr>
              <a:defRPr/>
            </a:lvl1pPr>
          </a:lstStyle>
          <a:p>
            <a:fld id="{BB653BDA-11B3-4263-9602-1E09A044A5C5}"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156665357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2" y="273050"/>
            <a:ext cx="3008313" cy="1162050"/>
          </a:xfrm>
        </p:spPr>
        <p:txBody>
          <a:bodyPr/>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2" y="1435100"/>
            <a:ext cx="3008313" cy="4691063"/>
          </a:xfrm>
        </p:spPr>
        <p:txBody>
          <a:bodyPr/>
          <a:lstStyle>
            <a:lvl1pPr marL="0" indent="0">
              <a:buNone/>
              <a:defRPr sz="1400"/>
            </a:lvl1pPr>
            <a:lvl2pPr marL="457039" indent="0">
              <a:buNone/>
              <a:defRPr sz="1200"/>
            </a:lvl2pPr>
            <a:lvl3pPr marL="914077" indent="0">
              <a:buNone/>
              <a:defRPr sz="1000"/>
            </a:lvl3pPr>
            <a:lvl4pPr marL="1371116" indent="0">
              <a:buNone/>
              <a:defRPr sz="900"/>
            </a:lvl4pPr>
            <a:lvl5pPr marL="1828155" indent="0">
              <a:buNone/>
              <a:defRPr sz="900"/>
            </a:lvl5pPr>
            <a:lvl6pPr marL="2285192" indent="0">
              <a:buNone/>
              <a:defRPr sz="900"/>
            </a:lvl6pPr>
            <a:lvl7pPr marL="2742232" indent="0">
              <a:buNone/>
              <a:defRPr sz="900"/>
            </a:lvl7pPr>
            <a:lvl8pPr marL="3199271" indent="0">
              <a:buNone/>
              <a:defRPr sz="900"/>
            </a:lvl8pPr>
            <a:lvl9pPr marL="3656308" indent="0">
              <a:buNone/>
              <a:defRPr sz="900"/>
            </a:lvl9pPr>
          </a:lstStyle>
          <a:p>
            <a:pPr lvl="0"/>
            <a:r>
              <a:rPr lang="sv-SE" smtClean="0"/>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CC41C0DD-7980-4C28-9F69-E9B87DA23E97}" type="slidenum">
              <a:rPr lang="sv-SE">
                <a:solidFill>
                  <a:srgbClr val="000000"/>
                </a:solidFill>
              </a:rPr>
              <a:pPr>
                <a:defRPr/>
              </a:pPr>
              <a:t>‹Nr.›</a:t>
            </a:fld>
            <a:endParaRPr lang="sv-SE">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fld id="{7B4E89E3-4AD0-40BD-B899-81ADB1C7C661}"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22044723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83352" y="828675"/>
            <a:ext cx="1908175" cy="529748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757240" y="828675"/>
            <a:ext cx="5573712" cy="529748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3CE5603A-526D-4563-B1F4-5BD52AE69582}" type="slidenum">
              <a:rPr lang="sv-SE"/>
              <a:pPr>
                <a:defRPr/>
              </a:pPr>
              <a:t>‹Nr.›</a:t>
            </a:fld>
            <a:endParaRPr lang="sv-SE"/>
          </a:p>
        </p:txBody>
      </p:sp>
      <p:sp>
        <p:nvSpPr>
          <p:cNvPr id="6" name="Rectangle 4"/>
          <p:cNvSpPr>
            <a:spLocks noGrp="1" noChangeArrowheads="1"/>
          </p:cNvSpPr>
          <p:nvPr>
            <p:ph type="dt" sz="half" idx="12"/>
          </p:nvPr>
        </p:nvSpPr>
        <p:spPr>
          <a:ln/>
        </p:spPr>
        <p:txBody>
          <a:bodyPr/>
          <a:lstStyle>
            <a:lvl1pPr>
              <a:defRPr/>
            </a:lvl1pPr>
          </a:lstStyle>
          <a:p>
            <a:fld id="{3E3342E1-51F8-40B3-9897-A7C1D4DF958D}" type="datetime1">
              <a:rPr lang="sv-SE"/>
              <a:pPr/>
              <a:t>2014-07-15</a:t>
            </a:fld>
            <a:endParaRPr lang="sv-SE"/>
          </a:p>
        </p:txBody>
      </p:sp>
    </p:spTree>
    <p:extLst>
      <p:ext uri="{BB962C8B-B14F-4D97-AF65-F5344CB8AC3E}">
        <p14:creationId xmlns:p14="http://schemas.microsoft.com/office/powerpoint/2010/main" val="894104881"/>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039" indent="0">
              <a:buNone/>
              <a:defRPr sz="2800"/>
            </a:lvl2pPr>
            <a:lvl3pPr marL="914077" indent="0">
              <a:buNone/>
              <a:defRPr sz="2400"/>
            </a:lvl3pPr>
            <a:lvl4pPr marL="1371116" indent="0">
              <a:buNone/>
              <a:defRPr sz="2000"/>
            </a:lvl4pPr>
            <a:lvl5pPr marL="1828155" indent="0">
              <a:buNone/>
              <a:defRPr sz="2000"/>
            </a:lvl5pPr>
            <a:lvl6pPr marL="2285192" indent="0">
              <a:buNone/>
              <a:defRPr sz="2000"/>
            </a:lvl6pPr>
            <a:lvl7pPr marL="2742232" indent="0">
              <a:buNone/>
              <a:defRPr sz="2000"/>
            </a:lvl7pPr>
            <a:lvl8pPr marL="3199271" indent="0">
              <a:buNone/>
              <a:defRPr sz="2000"/>
            </a:lvl8pPr>
            <a:lvl9pPr marL="3656308" indent="0">
              <a:buNone/>
              <a:defRPr sz="2000"/>
            </a:lvl9pPr>
          </a:lstStyle>
          <a:p>
            <a:pPr lvl="0"/>
            <a:r>
              <a:rPr lang="sv-SE" noProof="0" smtClean="0"/>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039" indent="0">
              <a:buNone/>
              <a:defRPr sz="1200"/>
            </a:lvl2pPr>
            <a:lvl3pPr marL="914077" indent="0">
              <a:buNone/>
              <a:defRPr sz="1000"/>
            </a:lvl3pPr>
            <a:lvl4pPr marL="1371116" indent="0">
              <a:buNone/>
              <a:defRPr sz="900"/>
            </a:lvl4pPr>
            <a:lvl5pPr marL="1828155" indent="0">
              <a:buNone/>
              <a:defRPr sz="900"/>
            </a:lvl5pPr>
            <a:lvl6pPr marL="2285192" indent="0">
              <a:buNone/>
              <a:defRPr sz="900"/>
            </a:lvl6pPr>
            <a:lvl7pPr marL="2742232" indent="0">
              <a:buNone/>
              <a:defRPr sz="900"/>
            </a:lvl7pPr>
            <a:lvl8pPr marL="3199271" indent="0">
              <a:buNone/>
              <a:defRPr sz="900"/>
            </a:lvl8pPr>
            <a:lvl9pPr marL="3656308" indent="0">
              <a:buNone/>
              <a:defRPr sz="900"/>
            </a:lvl9pPr>
          </a:lstStyle>
          <a:p>
            <a:pPr lvl="0"/>
            <a:r>
              <a:rPr lang="sv-SE" smtClean="0"/>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E80E1A7D-D3E1-4B7F-8C40-8F7A4D75FBAA}" type="slidenum">
              <a:rPr lang="sv-SE">
                <a:solidFill>
                  <a:srgbClr val="000000"/>
                </a:solidFill>
              </a:rPr>
              <a:pPr>
                <a:defRPr/>
              </a:pPr>
              <a:t>‹Nr.›</a:t>
            </a:fld>
            <a:endParaRPr lang="sv-SE">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fld id="{CAFC0236-D46E-4F1F-8FA0-31761CE636B4}"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359975812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CDD813FA-E0B2-4DF1-B40E-84D5725B45F0}"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fld id="{B249C5C6-5542-454F-916A-2670A0D93C95}"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342015656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83352" y="828675"/>
            <a:ext cx="1908175" cy="529748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757240" y="828675"/>
            <a:ext cx="5573712" cy="529748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3CE5603A-526D-4563-B1F4-5BD52AE69582}"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fld id="{3E3342E1-51F8-40B3-9897-A7C1D4DF958D}"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232829206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57240" y="828677"/>
            <a:ext cx="7634287" cy="817563"/>
          </a:xfrm>
        </p:spPr>
        <p:txBody>
          <a:bodyPr/>
          <a:lstStyle/>
          <a:p>
            <a:r>
              <a:rPr lang="sv-SE" smtClean="0"/>
              <a:t>Klicka här för att ändra format</a:t>
            </a:r>
            <a:endParaRPr lang="sv-SE"/>
          </a:p>
        </p:txBody>
      </p:sp>
      <p:sp>
        <p:nvSpPr>
          <p:cNvPr id="3" name="Platshållare för text 2"/>
          <p:cNvSpPr>
            <a:spLocks noGrp="1"/>
          </p:cNvSpPr>
          <p:nvPr>
            <p:ph type="body" sz="half" idx="1"/>
          </p:nvPr>
        </p:nvSpPr>
        <p:spPr>
          <a:xfrm>
            <a:off x="757238" y="1722438"/>
            <a:ext cx="3740150" cy="44862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9788" y="1722438"/>
            <a:ext cx="3741737" cy="44862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sidfot 4"/>
          <p:cNvSpPr>
            <a:spLocks noGrp="1"/>
          </p:cNvSpPr>
          <p:nvPr>
            <p:ph type="ftr" sz="quarter" idx="10"/>
          </p:nvPr>
        </p:nvSpPr>
        <p:spPr>
          <a:xfrm>
            <a:off x="431800" y="568325"/>
            <a:ext cx="6858000" cy="107950"/>
          </a:xfrm>
        </p:spPr>
        <p:txBody>
          <a:bodyPr/>
          <a:lstStyle>
            <a:lvl1pPr>
              <a:defRPr/>
            </a:lvl1pPr>
          </a:lstStyle>
          <a:p>
            <a:r>
              <a:rPr lang="sv-SE">
                <a:solidFill>
                  <a:srgbClr val="000000"/>
                </a:solidFill>
              </a:rPr>
              <a:t>Exempel på sidhuvud - ÅÅÅÅ MM DD (Välj Visa, Sidhuvud sidfot för att ändra)</a:t>
            </a:r>
          </a:p>
        </p:txBody>
      </p:sp>
      <p:sp>
        <p:nvSpPr>
          <p:cNvPr id="6" name="Platshållare för bildnummer 5"/>
          <p:cNvSpPr>
            <a:spLocks noGrp="1"/>
          </p:cNvSpPr>
          <p:nvPr>
            <p:ph type="sldNum" sz="quarter" idx="11"/>
          </p:nvPr>
        </p:nvSpPr>
        <p:spPr>
          <a:xfrm>
            <a:off x="8234365" y="6548438"/>
            <a:ext cx="511175" cy="107950"/>
          </a:xfrm>
        </p:spPr>
        <p:txBody>
          <a:bodyPr/>
          <a:lstStyle>
            <a:lvl1pPr>
              <a:defRPr/>
            </a:lvl1pPr>
          </a:lstStyle>
          <a:p>
            <a:pPr>
              <a:defRPr/>
            </a:pPr>
            <a:fld id="{3246301B-971C-4865-ADC1-277655B24857}" type="slidenum">
              <a:rPr lang="sv-SE">
                <a:solidFill>
                  <a:srgbClr val="000000"/>
                </a:solidFill>
              </a:rPr>
              <a:pPr>
                <a:defRPr/>
              </a:pPr>
              <a:t>‹Nr.›</a:t>
            </a:fld>
            <a:endParaRPr lang="sv-SE">
              <a:solidFill>
                <a:srgbClr val="000000"/>
              </a:solidFill>
            </a:endParaRPr>
          </a:p>
        </p:txBody>
      </p:sp>
      <p:sp>
        <p:nvSpPr>
          <p:cNvPr id="7" name="Platshållare för datum 6"/>
          <p:cNvSpPr>
            <a:spLocks noGrp="1"/>
          </p:cNvSpPr>
          <p:nvPr>
            <p:ph type="dt" sz="half" idx="12"/>
          </p:nvPr>
        </p:nvSpPr>
        <p:spPr>
          <a:xfrm>
            <a:off x="431800" y="431800"/>
            <a:ext cx="2133600" cy="107950"/>
          </a:xfrm>
        </p:spPr>
        <p:txBody>
          <a:bodyPr/>
          <a:lstStyle>
            <a:lvl1pPr>
              <a:defRPr/>
            </a:lvl1pPr>
          </a:lstStyle>
          <a:p>
            <a:fld id="{9529641F-83AB-4E9D-BAC6-48AB68F2E59B}"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273909197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4" name="Picture 13" descr="front_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4288"/>
            <a:ext cx="9182100" cy="688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SMHI Logotype_svart_n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4763" y="293688"/>
            <a:ext cx="118586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5" name="Rectangle 3"/>
          <p:cNvSpPr>
            <a:spLocks noGrp="1" noChangeArrowheads="1"/>
          </p:cNvSpPr>
          <p:nvPr>
            <p:ph type="ctrTitle"/>
          </p:nvPr>
        </p:nvSpPr>
        <p:spPr>
          <a:xfrm>
            <a:off x="519113" y="2962275"/>
            <a:ext cx="8226425" cy="1470025"/>
          </a:xfrm>
          <a:extLst>
            <a:ext uri="{91240B29-F687-4F45-9708-019B960494DF}">
              <a14:hiddenLine xmlns:a14="http://schemas.microsoft.com/office/drawing/2010/main" w="9525">
                <a:solidFill>
                  <a:srgbClr val="000000"/>
                </a:solidFill>
                <a:miter lim="800000"/>
                <a:headEnd/>
                <a:tailEnd/>
              </a14:hiddenLine>
            </a:ext>
          </a:extLst>
        </p:spPr>
        <p:txBody>
          <a:bodyPr anchor="t"/>
          <a:lstStyle>
            <a:lvl1pPr>
              <a:defRPr sz="3000" smtClean="0"/>
            </a:lvl1pPr>
          </a:lstStyle>
          <a:p>
            <a:pPr lvl="0"/>
            <a:r>
              <a:rPr lang="sv-SE" noProof="0" smtClean="0"/>
              <a:t>Klicka här för att ändra format</a:t>
            </a:r>
          </a:p>
        </p:txBody>
      </p:sp>
      <p:sp>
        <p:nvSpPr>
          <p:cNvPr id="36876" name="Rectangle 4"/>
          <p:cNvSpPr>
            <a:spLocks noGrp="1" noChangeArrowheads="1"/>
          </p:cNvSpPr>
          <p:nvPr>
            <p:ph type="subTitle" idx="1"/>
          </p:nvPr>
        </p:nvSpPr>
        <p:spPr>
          <a:xfrm>
            <a:off x="531813" y="2338388"/>
            <a:ext cx="8213725" cy="561975"/>
          </a:xfrm>
          <a:extLst>
            <a:ext uri="{91240B29-F687-4F45-9708-019B960494DF}">
              <a14:hiddenLine xmlns:a14="http://schemas.microsoft.com/office/drawing/2010/main" w="9525">
                <a:solidFill>
                  <a:srgbClr val="000000"/>
                </a:solidFill>
                <a:miter lim="800000"/>
                <a:headEnd/>
                <a:tailEnd/>
              </a14:hiddenLine>
            </a:ext>
          </a:extLst>
        </p:spPr>
        <p:txBody>
          <a:bodyPr anchor="b"/>
          <a:lstStyle>
            <a:lvl1pPr marL="0" indent="0">
              <a:buFont typeface="Wingdings" pitchFamily="2" charset="2"/>
              <a:buNone/>
              <a:defRPr sz="1200" smtClean="0">
                <a:latin typeface="Arial Black" pitchFamily="34" charset="0"/>
              </a:defRPr>
            </a:lvl1pPr>
          </a:lstStyle>
          <a:p>
            <a:pPr lvl="0"/>
            <a:r>
              <a:rPr lang="sv-SE" noProof="0" smtClean="0"/>
              <a:t>Klicka här för att ändra format på underrubrik i bakgrunden</a:t>
            </a:r>
          </a:p>
        </p:txBody>
      </p:sp>
    </p:spTree>
    <p:extLst>
      <p:ext uri="{BB962C8B-B14F-4D97-AF65-F5344CB8AC3E}">
        <p14:creationId xmlns:p14="http://schemas.microsoft.com/office/powerpoint/2010/main" val="37627787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pPr>
              <a:defRPr/>
            </a:pPr>
            <a:endParaRPr lang="sv-SE">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78C73C35-DFDE-47BE-80E5-A1DBE2F05769}" type="slidenum">
              <a:rPr lang="sv-SE">
                <a:solidFill>
                  <a:prstClr val="black"/>
                </a:solidFill>
              </a:rPr>
              <a:pPr>
                <a:defRPr/>
              </a:pPr>
              <a:t>‹Nr.›</a:t>
            </a:fld>
            <a:endParaRPr lang="sv-SE">
              <a:solidFill>
                <a:prstClr val="black"/>
              </a:solidFill>
            </a:endParaRPr>
          </a:p>
        </p:txBody>
      </p:sp>
      <p:sp>
        <p:nvSpPr>
          <p:cNvPr id="6" name="Rectangle 4"/>
          <p:cNvSpPr>
            <a:spLocks noGrp="1" noChangeArrowheads="1"/>
          </p:cNvSpPr>
          <p:nvPr>
            <p:ph type="dt" sz="half" idx="12"/>
          </p:nvPr>
        </p:nvSpPr>
        <p:spPr>
          <a:ln/>
        </p:spPr>
        <p:txBody>
          <a:bodyPr/>
          <a:lstStyle>
            <a:lvl1pPr>
              <a:defRPr/>
            </a:lvl1pPr>
          </a:lstStyle>
          <a:p>
            <a:pPr>
              <a:defRPr/>
            </a:pPr>
            <a:fld id="{FF985142-0C49-45CB-84B6-CAF78CB5DB8E}" type="datetimeFigureOut">
              <a:rPr lang="sv-SE">
                <a:solidFill>
                  <a:prstClr val="black"/>
                </a:solidFill>
              </a:rPr>
              <a:pPr>
                <a:defRPr/>
              </a:pPr>
              <a:t>2014-07-15</a:t>
            </a:fld>
            <a:endParaRPr lang="sv-SE">
              <a:solidFill>
                <a:prstClr val="black"/>
              </a:solidFill>
            </a:endParaRPr>
          </a:p>
        </p:txBody>
      </p:sp>
    </p:spTree>
    <p:extLst>
      <p:ext uri="{BB962C8B-B14F-4D97-AF65-F5344CB8AC3E}">
        <p14:creationId xmlns:p14="http://schemas.microsoft.com/office/powerpoint/2010/main" val="310132248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5"/>
          <p:cNvSpPr>
            <a:spLocks noGrp="1" noChangeArrowheads="1"/>
          </p:cNvSpPr>
          <p:nvPr>
            <p:ph type="ftr" sz="quarter" idx="10"/>
          </p:nvPr>
        </p:nvSpPr>
        <p:spPr>
          <a:ln/>
        </p:spPr>
        <p:txBody>
          <a:bodyPr/>
          <a:lstStyle>
            <a:lvl1pPr>
              <a:defRPr/>
            </a:lvl1pPr>
          </a:lstStyle>
          <a:p>
            <a:pPr>
              <a:defRPr/>
            </a:pPr>
            <a:endParaRPr lang="sv-SE">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94F32D8F-86D7-492D-93CD-C7284C130262}" type="slidenum">
              <a:rPr lang="sv-SE">
                <a:solidFill>
                  <a:prstClr val="black"/>
                </a:solidFill>
              </a:rPr>
              <a:pPr>
                <a:defRPr/>
              </a:pPr>
              <a:t>‹Nr.›</a:t>
            </a:fld>
            <a:endParaRPr lang="sv-SE">
              <a:solidFill>
                <a:prstClr val="black"/>
              </a:solidFill>
            </a:endParaRPr>
          </a:p>
        </p:txBody>
      </p:sp>
      <p:sp>
        <p:nvSpPr>
          <p:cNvPr id="6" name="Rectangle 4"/>
          <p:cNvSpPr>
            <a:spLocks noGrp="1" noChangeArrowheads="1"/>
          </p:cNvSpPr>
          <p:nvPr>
            <p:ph type="dt" sz="half" idx="12"/>
          </p:nvPr>
        </p:nvSpPr>
        <p:spPr>
          <a:ln/>
        </p:spPr>
        <p:txBody>
          <a:bodyPr/>
          <a:lstStyle>
            <a:lvl1pPr>
              <a:defRPr/>
            </a:lvl1pPr>
          </a:lstStyle>
          <a:p>
            <a:pPr>
              <a:defRPr/>
            </a:pPr>
            <a:fld id="{D001C744-6A09-4059-A333-94BAB4E62082}" type="datetimeFigureOut">
              <a:rPr lang="sv-SE">
                <a:solidFill>
                  <a:prstClr val="black"/>
                </a:solidFill>
              </a:rPr>
              <a:pPr>
                <a:defRPr/>
              </a:pPr>
              <a:t>2014-07-15</a:t>
            </a:fld>
            <a:endParaRPr lang="sv-SE">
              <a:solidFill>
                <a:prstClr val="black"/>
              </a:solidFill>
            </a:endParaRPr>
          </a:p>
        </p:txBody>
      </p:sp>
    </p:spTree>
    <p:extLst>
      <p:ext uri="{BB962C8B-B14F-4D97-AF65-F5344CB8AC3E}">
        <p14:creationId xmlns:p14="http://schemas.microsoft.com/office/powerpoint/2010/main" val="370750006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757238" y="1722438"/>
            <a:ext cx="3740150" cy="4486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9788" y="1722438"/>
            <a:ext cx="3741737" cy="4486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5"/>
          <p:cNvSpPr>
            <a:spLocks noGrp="1" noChangeArrowheads="1"/>
          </p:cNvSpPr>
          <p:nvPr>
            <p:ph type="ftr" sz="quarter" idx="10"/>
          </p:nvPr>
        </p:nvSpPr>
        <p:spPr>
          <a:ln/>
        </p:spPr>
        <p:txBody>
          <a:bodyPr/>
          <a:lstStyle>
            <a:lvl1pPr>
              <a:defRPr/>
            </a:lvl1pPr>
          </a:lstStyle>
          <a:p>
            <a:pPr>
              <a:defRPr/>
            </a:pPr>
            <a:endParaRPr lang="sv-SE">
              <a:solidFill>
                <a:prstClr val="black"/>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D03294E0-3C45-41A9-B2E5-7B834226AC6F}" type="slidenum">
              <a:rPr lang="sv-SE">
                <a:solidFill>
                  <a:prstClr val="black"/>
                </a:solidFill>
              </a:rPr>
              <a:pPr>
                <a:defRPr/>
              </a:pPr>
              <a:t>‹Nr.›</a:t>
            </a:fld>
            <a:endParaRPr lang="sv-SE">
              <a:solidFill>
                <a:prstClr val="black"/>
              </a:solidFill>
            </a:endParaRPr>
          </a:p>
        </p:txBody>
      </p:sp>
      <p:sp>
        <p:nvSpPr>
          <p:cNvPr id="7" name="Rectangle 4"/>
          <p:cNvSpPr>
            <a:spLocks noGrp="1" noChangeArrowheads="1"/>
          </p:cNvSpPr>
          <p:nvPr>
            <p:ph type="dt" sz="half" idx="12"/>
          </p:nvPr>
        </p:nvSpPr>
        <p:spPr>
          <a:ln/>
        </p:spPr>
        <p:txBody>
          <a:bodyPr/>
          <a:lstStyle>
            <a:lvl1pPr>
              <a:defRPr/>
            </a:lvl1pPr>
          </a:lstStyle>
          <a:p>
            <a:pPr>
              <a:defRPr/>
            </a:pPr>
            <a:fld id="{EF3C7265-60F2-4906-B764-CBD42F9248A2}" type="datetimeFigureOut">
              <a:rPr lang="sv-SE">
                <a:solidFill>
                  <a:prstClr val="black"/>
                </a:solidFill>
              </a:rPr>
              <a:pPr>
                <a:defRPr/>
              </a:pPr>
              <a:t>2014-07-15</a:t>
            </a:fld>
            <a:endParaRPr lang="sv-SE">
              <a:solidFill>
                <a:prstClr val="black"/>
              </a:solidFill>
            </a:endParaRPr>
          </a:p>
        </p:txBody>
      </p:sp>
    </p:spTree>
    <p:extLst>
      <p:ext uri="{BB962C8B-B14F-4D97-AF65-F5344CB8AC3E}">
        <p14:creationId xmlns:p14="http://schemas.microsoft.com/office/powerpoint/2010/main" val="2615721035"/>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5"/>
          <p:cNvSpPr>
            <a:spLocks noGrp="1" noChangeArrowheads="1"/>
          </p:cNvSpPr>
          <p:nvPr>
            <p:ph type="ftr" sz="quarter" idx="10"/>
          </p:nvPr>
        </p:nvSpPr>
        <p:spPr>
          <a:ln/>
        </p:spPr>
        <p:txBody>
          <a:bodyPr/>
          <a:lstStyle>
            <a:lvl1pPr>
              <a:defRPr/>
            </a:lvl1pPr>
          </a:lstStyle>
          <a:p>
            <a:pPr>
              <a:defRPr/>
            </a:pPr>
            <a:endParaRPr lang="sv-SE">
              <a:solidFill>
                <a:prstClr val="black"/>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0DFC9F85-0D84-4EF6-8848-7766CA6A8731}" type="slidenum">
              <a:rPr lang="sv-SE">
                <a:solidFill>
                  <a:prstClr val="black"/>
                </a:solidFill>
              </a:rPr>
              <a:pPr>
                <a:defRPr/>
              </a:pPr>
              <a:t>‹Nr.›</a:t>
            </a:fld>
            <a:endParaRPr lang="sv-SE">
              <a:solidFill>
                <a:prstClr val="black"/>
              </a:solidFill>
            </a:endParaRPr>
          </a:p>
        </p:txBody>
      </p:sp>
      <p:sp>
        <p:nvSpPr>
          <p:cNvPr id="9" name="Rectangle 4"/>
          <p:cNvSpPr>
            <a:spLocks noGrp="1" noChangeArrowheads="1"/>
          </p:cNvSpPr>
          <p:nvPr>
            <p:ph type="dt" sz="half" idx="12"/>
          </p:nvPr>
        </p:nvSpPr>
        <p:spPr>
          <a:ln/>
        </p:spPr>
        <p:txBody>
          <a:bodyPr/>
          <a:lstStyle>
            <a:lvl1pPr>
              <a:defRPr/>
            </a:lvl1pPr>
          </a:lstStyle>
          <a:p>
            <a:pPr>
              <a:defRPr/>
            </a:pPr>
            <a:fld id="{90752A37-4761-416F-92E6-37F1FB1127AA}" type="datetimeFigureOut">
              <a:rPr lang="sv-SE">
                <a:solidFill>
                  <a:prstClr val="black"/>
                </a:solidFill>
              </a:rPr>
              <a:pPr>
                <a:defRPr/>
              </a:pPr>
              <a:t>2014-07-15</a:t>
            </a:fld>
            <a:endParaRPr lang="sv-SE">
              <a:solidFill>
                <a:prstClr val="black"/>
              </a:solidFill>
            </a:endParaRPr>
          </a:p>
        </p:txBody>
      </p:sp>
    </p:spTree>
    <p:extLst>
      <p:ext uri="{BB962C8B-B14F-4D97-AF65-F5344CB8AC3E}">
        <p14:creationId xmlns:p14="http://schemas.microsoft.com/office/powerpoint/2010/main" val="145435200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5"/>
          <p:cNvSpPr>
            <a:spLocks noGrp="1" noChangeArrowheads="1"/>
          </p:cNvSpPr>
          <p:nvPr>
            <p:ph type="ftr" sz="quarter" idx="10"/>
          </p:nvPr>
        </p:nvSpPr>
        <p:spPr>
          <a:ln/>
        </p:spPr>
        <p:txBody>
          <a:bodyPr/>
          <a:lstStyle>
            <a:lvl1pPr>
              <a:defRPr/>
            </a:lvl1pPr>
          </a:lstStyle>
          <a:p>
            <a:pPr>
              <a:defRPr/>
            </a:pPr>
            <a:endParaRPr lang="sv-SE">
              <a:solidFill>
                <a:prstClr val="black"/>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0D54010B-DCAF-4D00-AE11-94F8F7CBC22D}" type="slidenum">
              <a:rPr lang="sv-SE">
                <a:solidFill>
                  <a:prstClr val="black"/>
                </a:solidFill>
              </a:rPr>
              <a:pPr>
                <a:defRPr/>
              </a:pPr>
              <a:t>‹Nr.›</a:t>
            </a:fld>
            <a:endParaRPr lang="sv-SE">
              <a:solidFill>
                <a:prstClr val="black"/>
              </a:solidFill>
            </a:endParaRPr>
          </a:p>
        </p:txBody>
      </p:sp>
      <p:sp>
        <p:nvSpPr>
          <p:cNvPr id="5" name="Rectangle 4"/>
          <p:cNvSpPr>
            <a:spLocks noGrp="1" noChangeArrowheads="1"/>
          </p:cNvSpPr>
          <p:nvPr>
            <p:ph type="dt" sz="half" idx="12"/>
          </p:nvPr>
        </p:nvSpPr>
        <p:spPr>
          <a:ln/>
        </p:spPr>
        <p:txBody>
          <a:bodyPr/>
          <a:lstStyle>
            <a:lvl1pPr>
              <a:defRPr/>
            </a:lvl1pPr>
          </a:lstStyle>
          <a:p>
            <a:pPr>
              <a:defRPr/>
            </a:pPr>
            <a:fld id="{56E8E3FF-F1DA-48D0-99AC-5728D85392D2}" type="datetimeFigureOut">
              <a:rPr lang="sv-SE">
                <a:solidFill>
                  <a:prstClr val="black"/>
                </a:solidFill>
              </a:rPr>
              <a:pPr>
                <a:defRPr/>
              </a:pPr>
              <a:t>2014-07-15</a:t>
            </a:fld>
            <a:endParaRPr lang="sv-SE">
              <a:solidFill>
                <a:prstClr val="black"/>
              </a:solidFill>
            </a:endParaRPr>
          </a:p>
        </p:txBody>
      </p:sp>
    </p:spTree>
    <p:extLst>
      <p:ext uri="{BB962C8B-B14F-4D97-AF65-F5344CB8AC3E}">
        <p14:creationId xmlns:p14="http://schemas.microsoft.com/office/powerpoint/2010/main" val="13442981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57240" y="828677"/>
            <a:ext cx="7634287" cy="817563"/>
          </a:xfrm>
        </p:spPr>
        <p:txBody>
          <a:bodyPr/>
          <a:lstStyle/>
          <a:p>
            <a:r>
              <a:rPr lang="sv-SE" smtClean="0"/>
              <a:t>Klicka här för att ändra format</a:t>
            </a:r>
            <a:endParaRPr lang="sv-SE"/>
          </a:p>
        </p:txBody>
      </p:sp>
      <p:sp>
        <p:nvSpPr>
          <p:cNvPr id="3" name="Platshållare för text 2"/>
          <p:cNvSpPr>
            <a:spLocks noGrp="1"/>
          </p:cNvSpPr>
          <p:nvPr>
            <p:ph type="body" sz="half" idx="1"/>
          </p:nvPr>
        </p:nvSpPr>
        <p:spPr>
          <a:xfrm>
            <a:off x="757238" y="1722438"/>
            <a:ext cx="3740150" cy="44862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9788" y="1722438"/>
            <a:ext cx="3741737" cy="44862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sidfot 4"/>
          <p:cNvSpPr>
            <a:spLocks noGrp="1"/>
          </p:cNvSpPr>
          <p:nvPr>
            <p:ph type="ftr" sz="quarter" idx="10"/>
          </p:nvPr>
        </p:nvSpPr>
        <p:spPr>
          <a:xfrm>
            <a:off x="431800" y="568325"/>
            <a:ext cx="6858000" cy="107950"/>
          </a:xfrm>
        </p:spPr>
        <p:txBody>
          <a:bodyPr/>
          <a:lstStyle>
            <a:lvl1pPr>
              <a:defRPr/>
            </a:lvl1pPr>
          </a:lstStyle>
          <a:p>
            <a:r>
              <a:rPr lang="sv-SE"/>
              <a:t>Exempel på sidhuvud - ÅÅÅÅ MM DD (Välj Visa, Sidhuvud sidfot för att ändra)</a:t>
            </a:r>
          </a:p>
        </p:txBody>
      </p:sp>
      <p:sp>
        <p:nvSpPr>
          <p:cNvPr id="6" name="Platshållare för bildnummer 5"/>
          <p:cNvSpPr>
            <a:spLocks noGrp="1"/>
          </p:cNvSpPr>
          <p:nvPr>
            <p:ph type="sldNum" sz="quarter" idx="11"/>
          </p:nvPr>
        </p:nvSpPr>
        <p:spPr>
          <a:xfrm>
            <a:off x="8234365" y="6548438"/>
            <a:ext cx="511175" cy="107950"/>
          </a:xfrm>
        </p:spPr>
        <p:txBody>
          <a:bodyPr/>
          <a:lstStyle>
            <a:lvl1pPr>
              <a:defRPr/>
            </a:lvl1pPr>
          </a:lstStyle>
          <a:p>
            <a:pPr>
              <a:defRPr/>
            </a:pPr>
            <a:fld id="{3246301B-971C-4865-ADC1-277655B24857}" type="slidenum">
              <a:rPr lang="sv-SE"/>
              <a:pPr>
                <a:defRPr/>
              </a:pPr>
              <a:t>‹Nr.›</a:t>
            </a:fld>
            <a:endParaRPr lang="sv-SE"/>
          </a:p>
        </p:txBody>
      </p:sp>
      <p:sp>
        <p:nvSpPr>
          <p:cNvPr id="7" name="Platshållare för datum 6"/>
          <p:cNvSpPr>
            <a:spLocks noGrp="1"/>
          </p:cNvSpPr>
          <p:nvPr>
            <p:ph type="dt" sz="half" idx="12"/>
          </p:nvPr>
        </p:nvSpPr>
        <p:spPr>
          <a:xfrm>
            <a:off x="431800" y="431800"/>
            <a:ext cx="2133600" cy="107950"/>
          </a:xfrm>
        </p:spPr>
        <p:txBody>
          <a:bodyPr/>
          <a:lstStyle>
            <a:lvl1pPr>
              <a:defRPr/>
            </a:lvl1pPr>
          </a:lstStyle>
          <a:p>
            <a:fld id="{9529641F-83AB-4E9D-BAC6-48AB68F2E59B}" type="datetime1">
              <a:rPr lang="sv-SE"/>
              <a:pPr/>
              <a:t>2014-07-15</a:t>
            </a:fld>
            <a:endParaRPr lang="sv-SE"/>
          </a:p>
        </p:txBody>
      </p:sp>
    </p:spTree>
    <p:extLst>
      <p:ext uri="{BB962C8B-B14F-4D97-AF65-F5344CB8AC3E}">
        <p14:creationId xmlns:p14="http://schemas.microsoft.com/office/powerpoint/2010/main" val="63151129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sv-SE">
              <a:solidFill>
                <a:prstClr val="black"/>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C41BFE1D-1C4A-4FAE-BCF1-BCD9F5B1A8CE}" type="slidenum">
              <a:rPr lang="sv-SE">
                <a:solidFill>
                  <a:prstClr val="black"/>
                </a:solidFill>
              </a:rPr>
              <a:pPr>
                <a:defRPr/>
              </a:pPr>
              <a:t>‹Nr.›</a:t>
            </a:fld>
            <a:endParaRPr lang="sv-SE">
              <a:solidFill>
                <a:prstClr val="black"/>
              </a:solidFill>
            </a:endParaRPr>
          </a:p>
        </p:txBody>
      </p:sp>
      <p:sp>
        <p:nvSpPr>
          <p:cNvPr id="4" name="Rectangle 4"/>
          <p:cNvSpPr>
            <a:spLocks noGrp="1" noChangeArrowheads="1"/>
          </p:cNvSpPr>
          <p:nvPr>
            <p:ph type="dt" sz="half" idx="12"/>
          </p:nvPr>
        </p:nvSpPr>
        <p:spPr>
          <a:ln/>
        </p:spPr>
        <p:txBody>
          <a:bodyPr/>
          <a:lstStyle>
            <a:lvl1pPr>
              <a:defRPr/>
            </a:lvl1pPr>
          </a:lstStyle>
          <a:p>
            <a:pPr>
              <a:defRPr/>
            </a:pPr>
            <a:fld id="{CDFE80A0-84A8-49B4-8128-2977AB62078E}" type="datetimeFigureOut">
              <a:rPr lang="sv-SE">
                <a:solidFill>
                  <a:prstClr val="black"/>
                </a:solidFill>
              </a:rPr>
              <a:pPr>
                <a:defRPr/>
              </a:pPr>
              <a:t>2014-07-15</a:t>
            </a:fld>
            <a:endParaRPr lang="sv-SE">
              <a:solidFill>
                <a:prstClr val="black"/>
              </a:solidFill>
            </a:endParaRPr>
          </a:p>
        </p:txBody>
      </p:sp>
    </p:spTree>
    <p:extLst>
      <p:ext uri="{BB962C8B-B14F-4D97-AF65-F5344CB8AC3E}">
        <p14:creationId xmlns:p14="http://schemas.microsoft.com/office/powerpoint/2010/main" val="221557349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pPr>
              <a:defRPr/>
            </a:pPr>
            <a:endParaRPr lang="sv-SE">
              <a:solidFill>
                <a:prstClr val="black"/>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F4CFBB5D-2C04-471A-8F50-C91B3D5BAEAB}" type="slidenum">
              <a:rPr lang="sv-SE">
                <a:solidFill>
                  <a:prstClr val="black"/>
                </a:solidFill>
              </a:rPr>
              <a:pPr>
                <a:defRPr/>
              </a:pPr>
              <a:t>‹Nr.›</a:t>
            </a:fld>
            <a:endParaRPr lang="sv-SE">
              <a:solidFill>
                <a:prstClr val="black"/>
              </a:solidFill>
            </a:endParaRPr>
          </a:p>
        </p:txBody>
      </p:sp>
      <p:sp>
        <p:nvSpPr>
          <p:cNvPr id="7" name="Rectangle 4"/>
          <p:cNvSpPr>
            <a:spLocks noGrp="1" noChangeArrowheads="1"/>
          </p:cNvSpPr>
          <p:nvPr>
            <p:ph type="dt" sz="half" idx="12"/>
          </p:nvPr>
        </p:nvSpPr>
        <p:spPr>
          <a:ln/>
        </p:spPr>
        <p:txBody>
          <a:bodyPr/>
          <a:lstStyle>
            <a:lvl1pPr>
              <a:defRPr/>
            </a:lvl1pPr>
          </a:lstStyle>
          <a:p>
            <a:pPr>
              <a:defRPr/>
            </a:pPr>
            <a:fld id="{CF852523-F0C5-45D1-A78E-69A1FF525C75}" type="datetimeFigureOut">
              <a:rPr lang="sv-SE">
                <a:solidFill>
                  <a:prstClr val="black"/>
                </a:solidFill>
              </a:rPr>
              <a:pPr>
                <a:defRPr/>
              </a:pPr>
              <a:t>2014-07-15</a:t>
            </a:fld>
            <a:endParaRPr lang="sv-SE">
              <a:solidFill>
                <a:prstClr val="black"/>
              </a:solidFill>
            </a:endParaRPr>
          </a:p>
        </p:txBody>
      </p:sp>
    </p:spTree>
    <p:extLst>
      <p:ext uri="{BB962C8B-B14F-4D97-AF65-F5344CB8AC3E}">
        <p14:creationId xmlns:p14="http://schemas.microsoft.com/office/powerpoint/2010/main" val="82311930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pPr>
              <a:defRPr/>
            </a:pPr>
            <a:endParaRPr lang="sv-SE">
              <a:solidFill>
                <a:prstClr val="black"/>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EFBE0DEB-2D43-41EC-99E3-678E079E8945}" type="slidenum">
              <a:rPr lang="sv-SE">
                <a:solidFill>
                  <a:prstClr val="black"/>
                </a:solidFill>
              </a:rPr>
              <a:pPr>
                <a:defRPr/>
              </a:pPr>
              <a:t>‹Nr.›</a:t>
            </a:fld>
            <a:endParaRPr lang="sv-SE">
              <a:solidFill>
                <a:prstClr val="black"/>
              </a:solidFill>
            </a:endParaRPr>
          </a:p>
        </p:txBody>
      </p:sp>
      <p:sp>
        <p:nvSpPr>
          <p:cNvPr id="7" name="Rectangle 4"/>
          <p:cNvSpPr>
            <a:spLocks noGrp="1" noChangeArrowheads="1"/>
          </p:cNvSpPr>
          <p:nvPr>
            <p:ph type="dt" sz="half" idx="12"/>
          </p:nvPr>
        </p:nvSpPr>
        <p:spPr>
          <a:ln/>
        </p:spPr>
        <p:txBody>
          <a:bodyPr/>
          <a:lstStyle>
            <a:lvl1pPr>
              <a:defRPr/>
            </a:lvl1pPr>
          </a:lstStyle>
          <a:p>
            <a:pPr>
              <a:defRPr/>
            </a:pPr>
            <a:fld id="{A2247BA0-11F7-4204-994D-5B93C2F87C9E}" type="datetimeFigureOut">
              <a:rPr lang="sv-SE">
                <a:solidFill>
                  <a:prstClr val="black"/>
                </a:solidFill>
              </a:rPr>
              <a:pPr>
                <a:defRPr/>
              </a:pPr>
              <a:t>2014-07-15</a:t>
            </a:fld>
            <a:endParaRPr lang="sv-SE">
              <a:solidFill>
                <a:prstClr val="black"/>
              </a:solidFill>
            </a:endParaRPr>
          </a:p>
        </p:txBody>
      </p:sp>
    </p:spTree>
    <p:extLst>
      <p:ext uri="{BB962C8B-B14F-4D97-AF65-F5344CB8AC3E}">
        <p14:creationId xmlns:p14="http://schemas.microsoft.com/office/powerpoint/2010/main" val="61186695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pPr>
              <a:defRPr/>
            </a:pPr>
            <a:endParaRPr lang="sv-SE">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08C90B8F-D817-4214-8787-138BCE775692}" type="slidenum">
              <a:rPr lang="sv-SE">
                <a:solidFill>
                  <a:prstClr val="black"/>
                </a:solidFill>
              </a:rPr>
              <a:pPr>
                <a:defRPr/>
              </a:pPr>
              <a:t>‹Nr.›</a:t>
            </a:fld>
            <a:endParaRPr lang="sv-SE">
              <a:solidFill>
                <a:prstClr val="black"/>
              </a:solidFill>
            </a:endParaRPr>
          </a:p>
        </p:txBody>
      </p:sp>
      <p:sp>
        <p:nvSpPr>
          <p:cNvPr id="6" name="Rectangle 4"/>
          <p:cNvSpPr>
            <a:spLocks noGrp="1" noChangeArrowheads="1"/>
          </p:cNvSpPr>
          <p:nvPr>
            <p:ph type="dt" sz="half" idx="12"/>
          </p:nvPr>
        </p:nvSpPr>
        <p:spPr>
          <a:ln/>
        </p:spPr>
        <p:txBody>
          <a:bodyPr/>
          <a:lstStyle>
            <a:lvl1pPr>
              <a:defRPr/>
            </a:lvl1pPr>
          </a:lstStyle>
          <a:p>
            <a:pPr>
              <a:defRPr/>
            </a:pPr>
            <a:fld id="{2CFFE2BD-2D75-4C52-91FA-1932261C9414}" type="datetimeFigureOut">
              <a:rPr lang="sv-SE">
                <a:solidFill>
                  <a:prstClr val="black"/>
                </a:solidFill>
              </a:rPr>
              <a:pPr>
                <a:defRPr/>
              </a:pPr>
              <a:t>2014-07-15</a:t>
            </a:fld>
            <a:endParaRPr lang="sv-SE">
              <a:solidFill>
                <a:prstClr val="black"/>
              </a:solidFill>
            </a:endParaRPr>
          </a:p>
        </p:txBody>
      </p:sp>
    </p:spTree>
    <p:extLst>
      <p:ext uri="{BB962C8B-B14F-4D97-AF65-F5344CB8AC3E}">
        <p14:creationId xmlns:p14="http://schemas.microsoft.com/office/powerpoint/2010/main" val="116636666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83350" y="828675"/>
            <a:ext cx="1908175" cy="53800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757238" y="828675"/>
            <a:ext cx="5573712" cy="53800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pPr>
              <a:defRPr/>
            </a:pPr>
            <a:endParaRPr lang="sv-SE">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77C7084A-4F38-4CC7-9DA8-AD21A48157AB}" type="slidenum">
              <a:rPr lang="sv-SE">
                <a:solidFill>
                  <a:prstClr val="black"/>
                </a:solidFill>
              </a:rPr>
              <a:pPr>
                <a:defRPr/>
              </a:pPr>
              <a:t>‹Nr.›</a:t>
            </a:fld>
            <a:endParaRPr lang="sv-SE">
              <a:solidFill>
                <a:prstClr val="black"/>
              </a:solidFill>
            </a:endParaRPr>
          </a:p>
        </p:txBody>
      </p:sp>
      <p:sp>
        <p:nvSpPr>
          <p:cNvPr id="6" name="Rectangle 4"/>
          <p:cNvSpPr>
            <a:spLocks noGrp="1" noChangeArrowheads="1"/>
          </p:cNvSpPr>
          <p:nvPr>
            <p:ph type="dt" sz="half" idx="12"/>
          </p:nvPr>
        </p:nvSpPr>
        <p:spPr>
          <a:ln/>
        </p:spPr>
        <p:txBody>
          <a:bodyPr/>
          <a:lstStyle>
            <a:lvl1pPr>
              <a:defRPr/>
            </a:lvl1pPr>
          </a:lstStyle>
          <a:p>
            <a:pPr>
              <a:defRPr/>
            </a:pPr>
            <a:fld id="{4F72D42D-F33C-4B4C-8C9A-F77BDE7C2AA6}" type="datetimeFigureOut">
              <a:rPr lang="sv-SE">
                <a:solidFill>
                  <a:prstClr val="black"/>
                </a:solidFill>
              </a:rPr>
              <a:pPr>
                <a:defRPr/>
              </a:pPr>
              <a:t>2014-07-15</a:t>
            </a:fld>
            <a:endParaRPr lang="sv-SE">
              <a:solidFill>
                <a:prstClr val="black"/>
              </a:solidFill>
            </a:endParaRPr>
          </a:p>
        </p:txBody>
      </p:sp>
    </p:spTree>
    <p:extLst>
      <p:ext uri="{BB962C8B-B14F-4D97-AF65-F5344CB8AC3E}">
        <p14:creationId xmlns:p14="http://schemas.microsoft.com/office/powerpoint/2010/main" val="388143882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57238" y="828675"/>
            <a:ext cx="7634287" cy="817563"/>
          </a:xfrm>
        </p:spPr>
        <p:txBody>
          <a:bodyPr/>
          <a:lstStyle/>
          <a:p>
            <a:r>
              <a:rPr lang="sv-SE" smtClean="0"/>
              <a:t>Klicka här för att ändra format</a:t>
            </a:r>
            <a:endParaRPr lang="sv-SE"/>
          </a:p>
        </p:txBody>
      </p:sp>
      <p:sp>
        <p:nvSpPr>
          <p:cNvPr id="3" name="Platshållare för text 2"/>
          <p:cNvSpPr>
            <a:spLocks noGrp="1"/>
          </p:cNvSpPr>
          <p:nvPr>
            <p:ph type="body" sz="half" idx="1"/>
          </p:nvPr>
        </p:nvSpPr>
        <p:spPr>
          <a:xfrm>
            <a:off x="757238" y="1722438"/>
            <a:ext cx="3740150" cy="44862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9788" y="1722438"/>
            <a:ext cx="3741737" cy="44862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5"/>
          <p:cNvSpPr>
            <a:spLocks noGrp="1" noChangeArrowheads="1"/>
          </p:cNvSpPr>
          <p:nvPr>
            <p:ph type="ftr" sz="quarter" idx="10"/>
          </p:nvPr>
        </p:nvSpPr>
        <p:spPr>
          <a:ln/>
        </p:spPr>
        <p:txBody>
          <a:bodyPr/>
          <a:lstStyle>
            <a:lvl1pPr>
              <a:defRPr/>
            </a:lvl1pPr>
          </a:lstStyle>
          <a:p>
            <a:pPr>
              <a:defRPr/>
            </a:pPr>
            <a:endParaRPr lang="sv-SE">
              <a:solidFill>
                <a:prstClr val="black"/>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CD2893F5-E170-475B-BA9B-9D05FB1814DF}" type="slidenum">
              <a:rPr lang="sv-SE">
                <a:solidFill>
                  <a:prstClr val="black"/>
                </a:solidFill>
              </a:rPr>
              <a:pPr>
                <a:defRPr/>
              </a:pPr>
              <a:t>‹Nr.›</a:t>
            </a:fld>
            <a:endParaRPr lang="sv-SE">
              <a:solidFill>
                <a:prstClr val="black"/>
              </a:solidFill>
            </a:endParaRPr>
          </a:p>
        </p:txBody>
      </p:sp>
      <p:sp>
        <p:nvSpPr>
          <p:cNvPr id="7" name="Rectangle 4"/>
          <p:cNvSpPr>
            <a:spLocks noGrp="1" noChangeArrowheads="1"/>
          </p:cNvSpPr>
          <p:nvPr>
            <p:ph type="dt" sz="half" idx="12"/>
          </p:nvPr>
        </p:nvSpPr>
        <p:spPr>
          <a:ln/>
        </p:spPr>
        <p:txBody>
          <a:bodyPr/>
          <a:lstStyle>
            <a:lvl1pPr>
              <a:defRPr/>
            </a:lvl1pPr>
          </a:lstStyle>
          <a:p>
            <a:pPr>
              <a:defRPr/>
            </a:pPr>
            <a:fld id="{BE4A0715-C4DF-4247-9D54-E5C23E6A7A7F}" type="datetimeFigureOut">
              <a:rPr lang="sv-SE">
                <a:solidFill>
                  <a:prstClr val="black"/>
                </a:solidFill>
              </a:rPr>
              <a:pPr>
                <a:defRPr/>
              </a:pPr>
              <a:t>2014-07-15</a:t>
            </a:fld>
            <a:endParaRPr lang="sv-SE">
              <a:solidFill>
                <a:prstClr val="black"/>
              </a:solidFill>
            </a:endParaRPr>
          </a:p>
        </p:txBody>
      </p:sp>
    </p:spTree>
    <p:extLst>
      <p:ext uri="{BB962C8B-B14F-4D97-AF65-F5344CB8AC3E}">
        <p14:creationId xmlns:p14="http://schemas.microsoft.com/office/powerpoint/2010/main" val="2452670094"/>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36877" name="Picture 13" descr="front_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4288"/>
            <a:ext cx="9182100" cy="6886576"/>
          </a:xfrm>
          <a:prstGeom prst="rect">
            <a:avLst/>
          </a:prstGeom>
          <a:noFill/>
          <a:extLst>
            <a:ext uri="{909E8E84-426E-40DD-AFC4-6F175D3DCCD1}">
              <a14:hiddenFill xmlns:a14="http://schemas.microsoft.com/office/drawing/2010/main">
                <a:solidFill>
                  <a:srgbClr val="FFFFFF"/>
                </a:solidFill>
              </a14:hiddenFill>
            </a:ext>
          </a:extLst>
        </p:spPr>
      </p:pic>
      <p:pic>
        <p:nvPicPr>
          <p:cNvPr id="36874" name="Picture 11" descr="SMHI Logotype_svart_n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4763" y="293688"/>
            <a:ext cx="118586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5" name="Rectangle 3"/>
          <p:cNvSpPr>
            <a:spLocks noGrp="1" noChangeArrowheads="1"/>
          </p:cNvSpPr>
          <p:nvPr>
            <p:ph type="ctrTitle"/>
          </p:nvPr>
        </p:nvSpPr>
        <p:spPr>
          <a:xfrm>
            <a:off x="519113" y="2962275"/>
            <a:ext cx="8226425" cy="1470025"/>
          </a:xfrm>
          <a:extLst>
            <a:ext uri="{91240B29-F687-4F45-9708-019B960494DF}">
              <a14:hiddenLine xmlns:a14="http://schemas.microsoft.com/office/drawing/2010/main" w="9525">
                <a:solidFill>
                  <a:srgbClr val="000000"/>
                </a:solidFill>
                <a:miter lim="800000"/>
                <a:headEnd/>
                <a:tailEnd/>
              </a14:hiddenLine>
            </a:ext>
          </a:extLst>
        </p:spPr>
        <p:txBody>
          <a:bodyPr anchor="t"/>
          <a:lstStyle>
            <a:lvl1pPr>
              <a:defRPr sz="3000" smtClean="0"/>
            </a:lvl1pPr>
          </a:lstStyle>
          <a:p>
            <a:pPr lvl="0"/>
            <a:r>
              <a:rPr lang="sv-SE" noProof="0" smtClean="0"/>
              <a:t>Klicka här för att ändra format</a:t>
            </a:r>
          </a:p>
        </p:txBody>
      </p:sp>
      <p:sp>
        <p:nvSpPr>
          <p:cNvPr id="36876" name="Rectangle 4"/>
          <p:cNvSpPr>
            <a:spLocks noGrp="1" noChangeArrowheads="1"/>
          </p:cNvSpPr>
          <p:nvPr>
            <p:ph type="subTitle" idx="1"/>
          </p:nvPr>
        </p:nvSpPr>
        <p:spPr>
          <a:xfrm>
            <a:off x="531813" y="2338388"/>
            <a:ext cx="8213725" cy="561975"/>
          </a:xfrm>
          <a:extLst>
            <a:ext uri="{91240B29-F687-4F45-9708-019B960494DF}">
              <a14:hiddenLine xmlns:a14="http://schemas.microsoft.com/office/drawing/2010/main" w="9525">
                <a:solidFill>
                  <a:srgbClr val="000000"/>
                </a:solidFill>
                <a:miter lim="800000"/>
                <a:headEnd/>
                <a:tailEnd/>
              </a14:hiddenLine>
            </a:ext>
          </a:extLst>
        </p:spPr>
        <p:txBody>
          <a:bodyPr anchor="b"/>
          <a:lstStyle>
            <a:lvl1pPr marL="0" indent="0">
              <a:buFont typeface="Wingdings" pitchFamily="2" charset="2"/>
              <a:buNone/>
              <a:defRPr sz="1200" smtClean="0">
                <a:latin typeface="Arial Black" pitchFamily="34" charset="0"/>
              </a:defRPr>
            </a:lvl1pPr>
          </a:lstStyle>
          <a:p>
            <a:pPr lvl="0"/>
            <a:r>
              <a:rPr lang="sv-SE" noProof="0" smtClean="0"/>
              <a:t>Klicka här för att ändra format på underrubrik i bakgrunden</a:t>
            </a:r>
          </a:p>
        </p:txBody>
      </p:sp>
    </p:spTree>
    <p:extLst>
      <p:ext uri="{BB962C8B-B14F-4D97-AF65-F5344CB8AC3E}">
        <p14:creationId xmlns:p14="http://schemas.microsoft.com/office/powerpoint/2010/main" val="8629420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endParaRPr lang="en-US">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fld id="{B6F15528-21DE-4FAA-801E-634DDDAF4B2B}" type="slidenum">
              <a:rPr lang="en-US" smtClean="0">
                <a:solidFill>
                  <a:prstClr val="black"/>
                </a:solidFill>
              </a:rPr>
              <a:pPr/>
              <a:t>‹Nr.›</a:t>
            </a:fld>
            <a:endParaRPr lang="en-US">
              <a:solidFill>
                <a:prstClr val="black"/>
              </a:solidFill>
            </a:endParaRPr>
          </a:p>
        </p:txBody>
      </p:sp>
      <p:sp>
        <p:nvSpPr>
          <p:cNvPr id="6" name="Rectangle 4"/>
          <p:cNvSpPr>
            <a:spLocks noGrp="1" noChangeArrowheads="1"/>
          </p:cNvSpPr>
          <p:nvPr>
            <p:ph type="dt" sz="half" idx="12"/>
          </p:nvPr>
        </p:nvSpPr>
        <p:spPr>
          <a:ln/>
        </p:spPr>
        <p:txBody>
          <a:bodyPr/>
          <a:lstStyle>
            <a:lvl1pPr>
              <a:defRPr/>
            </a:lvl1pPr>
          </a:lstStyle>
          <a:p>
            <a:fld id="{1D8BD707-D9CF-40AE-B4C6-C98DA3205C09}" type="datetimeFigureOut">
              <a:rPr lang="en-US" smtClean="0">
                <a:solidFill>
                  <a:prstClr val="black"/>
                </a:solidFill>
              </a:rPr>
              <a:pPr/>
              <a:t>7/15/2014</a:t>
            </a:fld>
            <a:endParaRPr lang="en-US">
              <a:solidFill>
                <a:prstClr val="black"/>
              </a:solidFill>
            </a:endParaRPr>
          </a:p>
        </p:txBody>
      </p:sp>
    </p:spTree>
    <p:extLst>
      <p:ext uri="{BB962C8B-B14F-4D97-AF65-F5344CB8AC3E}">
        <p14:creationId xmlns:p14="http://schemas.microsoft.com/office/powerpoint/2010/main" val="4150993892"/>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5"/>
          <p:cNvSpPr>
            <a:spLocks noGrp="1" noChangeArrowheads="1"/>
          </p:cNvSpPr>
          <p:nvPr>
            <p:ph type="ftr" sz="quarter" idx="10"/>
          </p:nvPr>
        </p:nvSpPr>
        <p:spPr>
          <a:ln/>
        </p:spPr>
        <p:txBody>
          <a:bodyPr/>
          <a:lstStyle>
            <a:lvl1pPr>
              <a:defRPr/>
            </a:lvl1pPr>
          </a:lstStyle>
          <a:p>
            <a:endParaRPr lang="en-US">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fld id="{B6F15528-21DE-4FAA-801E-634DDDAF4B2B}" type="slidenum">
              <a:rPr lang="en-US" smtClean="0">
                <a:solidFill>
                  <a:prstClr val="black"/>
                </a:solidFill>
              </a:rPr>
              <a:pPr/>
              <a:t>‹Nr.›</a:t>
            </a:fld>
            <a:endParaRPr lang="en-US">
              <a:solidFill>
                <a:prstClr val="black"/>
              </a:solidFill>
            </a:endParaRPr>
          </a:p>
        </p:txBody>
      </p:sp>
      <p:sp>
        <p:nvSpPr>
          <p:cNvPr id="6" name="Rectangle 4"/>
          <p:cNvSpPr>
            <a:spLocks noGrp="1" noChangeArrowheads="1"/>
          </p:cNvSpPr>
          <p:nvPr>
            <p:ph type="dt" sz="half" idx="12"/>
          </p:nvPr>
        </p:nvSpPr>
        <p:spPr>
          <a:ln/>
        </p:spPr>
        <p:txBody>
          <a:bodyPr/>
          <a:lstStyle>
            <a:lvl1pPr>
              <a:defRPr/>
            </a:lvl1pPr>
          </a:lstStyle>
          <a:p>
            <a:fld id="{1D8BD707-D9CF-40AE-B4C6-C98DA3205C09}" type="datetimeFigureOut">
              <a:rPr lang="en-US" smtClean="0">
                <a:solidFill>
                  <a:prstClr val="black"/>
                </a:solidFill>
              </a:rPr>
              <a:pPr/>
              <a:t>7/15/2014</a:t>
            </a:fld>
            <a:endParaRPr lang="en-US">
              <a:solidFill>
                <a:prstClr val="black"/>
              </a:solidFill>
            </a:endParaRPr>
          </a:p>
        </p:txBody>
      </p:sp>
    </p:spTree>
    <p:extLst>
      <p:ext uri="{BB962C8B-B14F-4D97-AF65-F5344CB8AC3E}">
        <p14:creationId xmlns:p14="http://schemas.microsoft.com/office/powerpoint/2010/main" val="1220797516"/>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757238" y="1722438"/>
            <a:ext cx="3740150" cy="4486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9788" y="1722438"/>
            <a:ext cx="3741737" cy="4486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5"/>
          <p:cNvSpPr>
            <a:spLocks noGrp="1" noChangeArrowheads="1"/>
          </p:cNvSpPr>
          <p:nvPr>
            <p:ph type="ftr" sz="quarter" idx="10"/>
          </p:nvPr>
        </p:nvSpPr>
        <p:spPr>
          <a:ln/>
        </p:spPr>
        <p:txBody>
          <a:bodyPr/>
          <a:lstStyle>
            <a:lvl1pPr>
              <a:defRPr/>
            </a:lvl1pPr>
          </a:lstStyle>
          <a:p>
            <a:endParaRPr lang="en-US">
              <a:solidFill>
                <a:prstClr val="black"/>
              </a:solidFill>
            </a:endParaRPr>
          </a:p>
        </p:txBody>
      </p:sp>
      <p:sp>
        <p:nvSpPr>
          <p:cNvPr id="6" name="Rectangle 6"/>
          <p:cNvSpPr>
            <a:spLocks noGrp="1" noChangeArrowheads="1"/>
          </p:cNvSpPr>
          <p:nvPr>
            <p:ph type="sldNum" sz="quarter" idx="11"/>
          </p:nvPr>
        </p:nvSpPr>
        <p:spPr>
          <a:ln/>
        </p:spPr>
        <p:txBody>
          <a:bodyPr/>
          <a:lstStyle>
            <a:lvl1pPr>
              <a:defRPr/>
            </a:lvl1pPr>
          </a:lstStyle>
          <a:p>
            <a:fld id="{B6F15528-21DE-4FAA-801E-634DDDAF4B2B}" type="slidenum">
              <a:rPr lang="en-US" smtClean="0">
                <a:solidFill>
                  <a:prstClr val="black"/>
                </a:solidFill>
              </a:rPr>
              <a:pPr/>
              <a:t>‹Nr.›</a:t>
            </a:fld>
            <a:endParaRPr lang="en-US">
              <a:solidFill>
                <a:prstClr val="black"/>
              </a:solidFill>
            </a:endParaRPr>
          </a:p>
        </p:txBody>
      </p:sp>
      <p:sp>
        <p:nvSpPr>
          <p:cNvPr id="7" name="Rectangle 4"/>
          <p:cNvSpPr>
            <a:spLocks noGrp="1" noChangeArrowheads="1"/>
          </p:cNvSpPr>
          <p:nvPr>
            <p:ph type="dt" sz="half" idx="12"/>
          </p:nvPr>
        </p:nvSpPr>
        <p:spPr>
          <a:ln/>
        </p:spPr>
        <p:txBody>
          <a:bodyPr/>
          <a:lstStyle>
            <a:lvl1pPr>
              <a:defRPr/>
            </a:lvl1pPr>
          </a:lstStyle>
          <a:p>
            <a:fld id="{1D8BD707-D9CF-40AE-B4C6-C98DA3205C09}" type="datetimeFigureOut">
              <a:rPr lang="en-US" smtClean="0">
                <a:solidFill>
                  <a:prstClr val="black"/>
                </a:solidFill>
              </a:rPr>
              <a:pPr/>
              <a:t>7/15/2014</a:t>
            </a:fld>
            <a:endParaRPr lang="en-US">
              <a:solidFill>
                <a:prstClr val="black"/>
              </a:solidFill>
            </a:endParaRPr>
          </a:p>
        </p:txBody>
      </p:sp>
    </p:spTree>
    <p:extLst>
      <p:ext uri="{BB962C8B-B14F-4D97-AF65-F5344CB8AC3E}">
        <p14:creationId xmlns:p14="http://schemas.microsoft.com/office/powerpoint/2010/main" val="4991257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36877" name="Picture 13" descr="front_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4288"/>
            <a:ext cx="9182100" cy="6886576"/>
          </a:xfrm>
          <a:prstGeom prst="rect">
            <a:avLst/>
          </a:prstGeom>
          <a:noFill/>
          <a:extLst>
            <a:ext uri="{909E8E84-426E-40DD-AFC4-6F175D3DCCD1}">
              <a14:hiddenFill xmlns:a14="http://schemas.microsoft.com/office/drawing/2010/main">
                <a:solidFill>
                  <a:srgbClr val="FFFFFF"/>
                </a:solidFill>
              </a14:hiddenFill>
            </a:ext>
          </a:extLst>
        </p:spPr>
      </p:pic>
      <p:pic>
        <p:nvPicPr>
          <p:cNvPr id="36874" name="Picture 11" descr="SMHI Logotype_svart_n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4763" y="293688"/>
            <a:ext cx="118586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5" name="Rectangle 3"/>
          <p:cNvSpPr>
            <a:spLocks noGrp="1" noChangeArrowheads="1"/>
          </p:cNvSpPr>
          <p:nvPr>
            <p:ph type="ctrTitle"/>
          </p:nvPr>
        </p:nvSpPr>
        <p:spPr>
          <a:xfrm>
            <a:off x="519115" y="2962277"/>
            <a:ext cx="8226425" cy="1470025"/>
          </a:xfrm>
          <a:extLst>
            <a:ext uri="{91240B29-F687-4F45-9708-019B960494DF}">
              <a14:hiddenLine xmlns:a14="http://schemas.microsoft.com/office/drawing/2010/main" w="9525">
                <a:solidFill>
                  <a:srgbClr val="000000"/>
                </a:solidFill>
                <a:miter lim="800000"/>
                <a:headEnd/>
                <a:tailEnd/>
              </a14:hiddenLine>
            </a:ext>
          </a:extLst>
        </p:spPr>
        <p:txBody>
          <a:bodyPr anchor="t"/>
          <a:lstStyle>
            <a:lvl1pPr>
              <a:defRPr sz="3000" smtClean="0"/>
            </a:lvl1pPr>
          </a:lstStyle>
          <a:p>
            <a:pPr lvl="0"/>
            <a:r>
              <a:rPr lang="sv-SE" noProof="0" smtClean="0"/>
              <a:t>Klicka här för att ändra format</a:t>
            </a:r>
          </a:p>
        </p:txBody>
      </p:sp>
      <p:sp>
        <p:nvSpPr>
          <p:cNvPr id="36876" name="Rectangle 4"/>
          <p:cNvSpPr>
            <a:spLocks noGrp="1" noChangeArrowheads="1"/>
          </p:cNvSpPr>
          <p:nvPr>
            <p:ph type="subTitle" idx="1"/>
          </p:nvPr>
        </p:nvSpPr>
        <p:spPr>
          <a:xfrm>
            <a:off x="531815" y="2338390"/>
            <a:ext cx="8213725" cy="561975"/>
          </a:xfrm>
          <a:extLst>
            <a:ext uri="{91240B29-F687-4F45-9708-019B960494DF}">
              <a14:hiddenLine xmlns:a14="http://schemas.microsoft.com/office/drawing/2010/main" w="9525">
                <a:solidFill>
                  <a:srgbClr val="000000"/>
                </a:solidFill>
                <a:miter lim="800000"/>
                <a:headEnd/>
                <a:tailEnd/>
              </a14:hiddenLine>
            </a:ext>
          </a:extLst>
        </p:spPr>
        <p:txBody>
          <a:bodyPr anchor="b"/>
          <a:lstStyle>
            <a:lvl1pPr marL="0" indent="0">
              <a:buFont typeface="Wingdings" pitchFamily="2" charset="2"/>
              <a:buNone/>
              <a:defRPr sz="1200" smtClean="0">
                <a:latin typeface="Arial Black" pitchFamily="34" charset="0"/>
              </a:defRPr>
            </a:lvl1pPr>
          </a:lstStyle>
          <a:p>
            <a:pPr lvl="0"/>
            <a:r>
              <a:rPr lang="sv-SE" noProof="0" smtClean="0"/>
              <a:t>Klicka här för att ändra format på underrubrik i bakgrunden</a:t>
            </a:r>
          </a:p>
        </p:txBody>
      </p:sp>
      <p:pic>
        <p:nvPicPr>
          <p:cNvPr id="6" name="Picture 13" descr="front_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0" y="-14288"/>
            <a:ext cx="9182100" cy="68865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1" descr="SMHI Logotype_svart_new"/>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24763" y="293688"/>
            <a:ext cx="118586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hf sldNum="0" hdr="0" dt="0"/>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5"/>
          <p:cNvSpPr>
            <a:spLocks noGrp="1" noChangeArrowheads="1"/>
          </p:cNvSpPr>
          <p:nvPr>
            <p:ph type="ftr" sz="quarter" idx="10"/>
          </p:nvPr>
        </p:nvSpPr>
        <p:spPr>
          <a:ln/>
        </p:spPr>
        <p:txBody>
          <a:bodyPr/>
          <a:lstStyle>
            <a:lvl1pPr>
              <a:defRPr/>
            </a:lvl1pPr>
          </a:lstStyle>
          <a:p>
            <a:endParaRPr lang="en-US">
              <a:solidFill>
                <a:prstClr val="black"/>
              </a:solidFill>
            </a:endParaRPr>
          </a:p>
        </p:txBody>
      </p:sp>
      <p:sp>
        <p:nvSpPr>
          <p:cNvPr id="8" name="Rectangle 6"/>
          <p:cNvSpPr>
            <a:spLocks noGrp="1" noChangeArrowheads="1"/>
          </p:cNvSpPr>
          <p:nvPr>
            <p:ph type="sldNum" sz="quarter" idx="11"/>
          </p:nvPr>
        </p:nvSpPr>
        <p:spPr>
          <a:ln/>
        </p:spPr>
        <p:txBody>
          <a:bodyPr/>
          <a:lstStyle>
            <a:lvl1pPr>
              <a:defRPr/>
            </a:lvl1pPr>
          </a:lstStyle>
          <a:p>
            <a:fld id="{B6F15528-21DE-4FAA-801E-634DDDAF4B2B}" type="slidenum">
              <a:rPr lang="en-US" smtClean="0">
                <a:solidFill>
                  <a:prstClr val="black"/>
                </a:solidFill>
              </a:rPr>
              <a:pPr/>
              <a:t>‹Nr.›</a:t>
            </a:fld>
            <a:endParaRPr lang="en-US">
              <a:solidFill>
                <a:prstClr val="black"/>
              </a:solidFill>
            </a:endParaRPr>
          </a:p>
        </p:txBody>
      </p:sp>
      <p:sp>
        <p:nvSpPr>
          <p:cNvPr id="9" name="Rectangle 4"/>
          <p:cNvSpPr>
            <a:spLocks noGrp="1" noChangeArrowheads="1"/>
          </p:cNvSpPr>
          <p:nvPr>
            <p:ph type="dt" sz="half" idx="12"/>
          </p:nvPr>
        </p:nvSpPr>
        <p:spPr>
          <a:ln/>
        </p:spPr>
        <p:txBody>
          <a:bodyPr/>
          <a:lstStyle>
            <a:lvl1pPr>
              <a:defRPr/>
            </a:lvl1pPr>
          </a:lstStyle>
          <a:p>
            <a:fld id="{1D8BD707-D9CF-40AE-B4C6-C98DA3205C09}" type="datetimeFigureOut">
              <a:rPr lang="en-US" smtClean="0">
                <a:solidFill>
                  <a:prstClr val="black"/>
                </a:solidFill>
              </a:rPr>
              <a:pPr/>
              <a:t>7/15/2014</a:t>
            </a:fld>
            <a:endParaRPr lang="en-US">
              <a:solidFill>
                <a:prstClr val="black"/>
              </a:solidFill>
            </a:endParaRPr>
          </a:p>
        </p:txBody>
      </p:sp>
    </p:spTree>
    <p:extLst>
      <p:ext uri="{BB962C8B-B14F-4D97-AF65-F5344CB8AC3E}">
        <p14:creationId xmlns:p14="http://schemas.microsoft.com/office/powerpoint/2010/main" val="1805027562"/>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5"/>
          <p:cNvSpPr>
            <a:spLocks noGrp="1" noChangeArrowheads="1"/>
          </p:cNvSpPr>
          <p:nvPr>
            <p:ph type="ftr" sz="quarter" idx="10"/>
          </p:nvPr>
        </p:nvSpPr>
        <p:spPr>
          <a:ln/>
        </p:spPr>
        <p:txBody>
          <a:bodyPr/>
          <a:lstStyle>
            <a:lvl1pPr>
              <a:defRPr/>
            </a:lvl1pPr>
          </a:lstStyle>
          <a:p>
            <a:endParaRPr lang="en-US">
              <a:solidFill>
                <a:prstClr val="black"/>
              </a:solidFill>
            </a:endParaRPr>
          </a:p>
        </p:txBody>
      </p:sp>
      <p:sp>
        <p:nvSpPr>
          <p:cNvPr id="4" name="Rectangle 6"/>
          <p:cNvSpPr>
            <a:spLocks noGrp="1" noChangeArrowheads="1"/>
          </p:cNvSpPr>
          <p:nvPr>
            <p:ph type="sldNum" sz="quarter" idx="11"/>
          </p:nvPr>
        </p:nvSpPr>
        <p:spPr>
          <a:ln/>
        </p:spPr>
        <p:txBody>
          <a:bodyPr/>
          <a:lstStyle>
            <a:lvl1pPr>
              <a:defRPr/>
            </a:lvl1pPr>
          </a:lstStyle>
          <a:p>
            <a:fld id="{B6F15528-21DE-4FAA-801E-634DDDAF4B2B}" type="slidenum">
              <a:rPr lang="en-US" smtClean="0">
                <a:solidFill>
                  <a:prstClr val="black"/>
                </a:solidFill>
              </a:rPr>
              <a:pPr/>
              <a:t>‹Nr.›</a:t>
            </a:fld>
            <a:endParaRPr lang="en-US">
              <a:solidFill>
                <a:prstClr val="black"/>
              </a:solidFill>
            </a:endParaRPr>
          </a:p>
        </p:txBody>
      </p:sp>
      <p:sp>
        <p:nvSpPr>
          <p:cNvPr id="5" name="Rectangle 4"/>
          <p:cNvSpPr>
            <a:spLocks noGrp="1" noChangeArrowheads="1"/>
          </p:cNvSpPr>
          <p:nvPr>
            <p:ph type="dt" sz="half" idx="12"/>
          </p:nvPr>
        </p:nvSpPr>
        <p:spPr>
          <a:ln/>
        </p:spPr>
        <p:txBody>
          <a:bodyPr/>
          <a:lstStyle>
            <a:lvl1pPr>
              <a:defRPr/>
            </a:lvl1pPr>
          </a:lstStyle>
          <a:p>
            <a:fld id="{1D8BD707-D9CF-40AE-B4C6-C98DA3205C09}" type="datetimeFigureOut">
              <a:rPr lang="en-US" smtClean="0">
                <a:solidFill>
                  <a:prstClr val="black"/>
                </a:solidFill>
              </a:rPr>
              <a:pPr/>
              <a:t>7/15/2014</a:t>
            </a:fld>
            <a:endParaRPr lang="en-US">
              <a:solidFill>
                <a:prstClr val="black"/>
              </a:solidFill>
            </a:endParaRPr>
          </a:p>
        </p:txBody>
      </p:sp>
    </p:spTree>
    <p:extLst>
      <p:ext uri="{BB962C8B-B14F-4D97-AF65-F5344CB8AC3E}">
        <p14:creationId xmlns:p14="http://schemas.microsoft.com/office/powerpoint/2010/main" val="1493553771"/>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endParaRPr lang="en-US">
              <a:solidFill>
                <a:prstClr val="black"/>
              </a:solidFill>
            </a:endParaRPr>
          </a:p>
        </p:txBody>
      </p:sp>
      <p:sp>
        <p:nvSpPr>
          <p:cNvPr id="3" name="Rectangle 6"/>
          <p:cNvSpPr>
            <a:spLocks noGrp="1" noChangeArrowheads="1"/>
          </p:cNvSpPr>
          <p:nvPr>
            <p:ph type="sldNum" sz="quarter" idx="11"/>
          </p:nvPr>
        </p:nvSpPr>
        <p:spPr>
          <a:ln/>
        </p:spPr>
        <p:txBody>
          <a:bodyPr/>
          <a:lstStyle>
            <a:lvl1pPr>
              <a:defRPr/>
            </a:lvl1pPr>
          </a:lstStyle>
          <a:p>
            <a:fld id="{B6F15528-21DE-4FAA-801E-634DDDAF4B2B}" type="slidenum">
              <a:rPr lang="en-US" smtClean="0">
                <a:solidFill>
                  <a:prstClr val="black"/>
                </a:solidFill>
              </a:rPr>
              <a:pPr/>
              <a:t>‹Nr.›</a:t>
            </a:fld>
            <a:endParaRPr lang="en-US">
              <a:solidFill>
                <a:prstClr val="black"/>
              </a:solidFill>
            </a:endParaRPr>
          </a:p>
        </p:txBody>
      </p:sp>
      <p:sp>
        <p:nvSpPr>
          <p:cNvPr id="4" name="Rectangle 4"/>
          <p:cNvSpPr>
            <a:spLocks noGrp="1" noChangeArrowheads="1"/>
          </p:cNvSpPr>
          <p:nvPr>
            <p:ph type="dt" sz="half" idx="12"/>
          </p:nvPr>
        </p:nvSpPr>
        <p:spPr>
          <a:ln/>
        </p:spPr>
        <p:txBody>
          <a:bodyPr/>
          <a:lstStyle>
            <a:lvl1pPr>
              <a:defRPr/>
            </a:lvl1pPr>
          </a:lstStyle>
          <a:p>
            <a:fld id="{1D8BD707-D9CF-40AE-B4C6-C98DA3205C09}" type="datetimeFigureOut">
              <a:rPr lang="en-US" smtClean="0">
                <a:solidFill>
                  <a:prstClr val="black"/>
                </a:solidFill>
              </a:rPr>
              <a:pPr/>
              <a:t>7/15/2014</a:t>
            </a:fld>
            <a:endParaRPr lang="en-US">
              <a:solidFill>
                <a:prstClr val="black"/>
              </a:solidFill>
            </a:endParaRPr>
          </a:p>
        </p:txBody>
      </p:sp>
    </p:spTree>
    <p:extLst>
      <p:ext uri="{BB962C8B-B14F-4D97-AF65-F5344CB8AC3E}">
        <p14:creationId xmlns:p14="http://schemas.microsoft.com/office/powerpoint/2010/main" val="2881643372"/>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endParaRPr lang="en-US">
              <a:solidFill>
                <a:prstClr val="black"/>
              </a:solidFill>
            </a:endParaRPr>
          </a:p>
        </p:txBody>
      </p:sp>
      <p:sp>
        <p:nvSpPr>
          <p:cNvPr id="6" name="Rectangle 6"/>
          <p:cNvSpPr>
            <a:spLocks noGrp="1" noChangeArrowheads="1"/>
          </p:cNvSpPr>
          <p:nvPr>
            <p:ph type="sldNum" sz="quarter" idx="11"/>
          </p:nvPr>
        </p:nvSpPr>
        <p:spPr>
          <a:ln/>
        </p:spPr>
        <p:txBody>
          <a:bodyPr/>
          <a:lstStyle>
            <a:lvl1pPr>
              <a:defRPr/>
            </a:lvl1pPr>
          </a:lstStyle>
          <a:p>
            <a:fld id="{B6F15528-21DE-4FAA-801E-634DDDAF4B2B}" type="slidenum">
              <a:rPr lang="en-US" smtClean="0">
                <a:solidFill>
                  <a:prstClr val="black"/>
                </a:solidFill>
              </a:rPr>
              <a:pPr/>
              <a:t>‹Nr.›</a:t>
            </a:fld>
            <a:endParaRPr lang="en-US">
              <a:solidFill>
                <a:prstClr val="black"/>
              </a:solidFill>
            </a:endParaRPr>
          </a:p>
        </p:txBody>
      </p:sp>
      <p:sp>
        <p:nvSpPr>
          <p:cNvPr id="7" name="Rectangle 4"/>
          <p:cNvSpPr>
            <a:spLocks noGrp="1" noChangeArrowheads="1"/>
          </p:cNvSpPr>
          <p:nvPr>
            <p:ph type="dt" sz="half" idx="12"/>
          </p:nvPr>
        </p:nvSpPr>
        <p:spPr>
          <a:ln/>
        </p:spPr>
        <p:txBody>
          <a:bodyPr/>
          <a:lstStyle>
            <a:lvl1pPr>
              <a:defRPr/>
            </a:lvl1pPr>
          </a:lstStyle>
          <a:p>
            <a:fld id="{1D8BD707-D9CF-40AE-B4C6-C98DA3205C09}" type="datetimeFigureOut">
              <a:rPr lang="en-US" smtClean="0">
                <a:solidFill>
                  <a:prstClr val="black"/>
                </a:solidFill>
              </a:rPr>
              <a:pPr/>
              <a:t>7/15/2014</a:t>
            </a:fld>
            <a:endParaRPr lang="en-US">
              <a:solidFill>
                <a:prstClr val="black"/>
              </a:solidFill>
            </a:endParaRPr>
          </a:p>
        </p:txBody>
      </p:sp>
    </p:spTree>
    <p:extLst>
      <p:ext uri="{BB962C8B-B14F-4D97-AF65-F5344CB8AC3E}">
        <p14:creationId xmlns:p14="http://schemas.microsoft.com/office/powerpoint/2010/main" val="3236463278"/>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endParaRPr lang="en-US">
              <a:solidFill>
                <a:prstClr val="black"/>
              </a:solidFill>
            </a:endParaRPr>
          </a:p>
        </p:txBody>
      </p:sp>
      <p:sp>
        <p:nvSpPr>
          <p:cNvPr id="6" name="Rectangle 6"/>
          <p:cNvSpPr>
            <a:spLocks noGrp="1" noChangeArrowheads="1"/>
          </p:cNvSpPr>
          <p:nvPr>
            <p:ph type="sldNum" sz="quarter" idx="11"/>
          </p:nvPr>
        </p:nvSpPr>
        <p:spPr>
          <a:ln/>
        </p:spPr>
        <p:txBody>
          <a:bodyPr/>
          <a:lstStyle>
            <a:lvl1pPr>
              <a:defRPr/>
            </a:lvl1pPr>
          </a:lstStyle>
          <a:p>
            <a:fld id="{B6F15528-21DE-4FAA-801E-634DDDAF4B2B}" type="slidenum">
              <a:rPr lang="en-US" smtClean="0">
                <a:solidFill>
                  <a:prstClr val="black"/>
                </a:solidFill>
              </a:rPr>
              <a:pPr/>
              <a:t>‹Nr.›</a:t>
            </a:fld>
            <a:endParaRPr lang="en-US">
              <a:solidFill>
                <a:prstClr val="black"/>
              </a:solidFill>
            </a:endParaRPr>
          </a:p>
        </p:txBody>
      </p:sp>
      <p:sp>
        <p:nvSpPr>
          <p:cNvPr id="7" name="Rectangle 4"/>
          <p:cNvSpPr>
            <a:spLocks noGrp="1" noChangeArrowheads="1"/>
          </p:cNvSpPr>
          <p:nvPr>
            <p:ph type="dt" sz="half" idx="12"/>
          </p:nvPr>
        </p:nvSpPr>
        <p:spPr>
          <a:ln/>
        </p:spPr>
        <p:txBody>
          <a:bodyPr/>
          <a:lstStyle>
            <a:lvl1pPr>
              <a:defRPr/>
            </a:lvl1pPr>
          </a:lstStyle>
          <a:p>
            <a:fld id="{1D8BD707-D9CF-40AE-B4C6-C98DA3205C09}" type="datetimeFigureOut">
              <a:rPr lang="en-US" smtClean="0">
                <a:solidFill>
                  <a:prstClr val="black"/>
                </a:solidFill>
              </a:rPr>
              <a:pPr/>
              <a:t>7/15/2014</a:t>
            </a:fld>
            <a:endParaRPr lang="en-US">
              <a:solidFill>
                <a:prstClr val="black"/>
              </a:solidFill>
            </a:endParaRPr>
          </a:p>
        </p:txBody>
      </p:sp>
    </p:spTree>
    <p:extLst>
      <p:ext uri="{BB962C8B-B14F-4D97-AF65-F5344CB8AC3E}">
        <p14:creationId xmlns:p14="http://schemas.microsoft.com/office/powerpoint/2010/main" val="1706698539"/>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endParaRPr lang="en-US">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fld id="{B6F15528-21DE-4FAA-801E-634DDDAF4B2B}" type="slidenum">
              <a:rPr lang="en-US" smtClean="0">
                <a:solidFill>
                  <a:prstClr val="black"/>
                </a:solidFill>
              </a:rPr>
              <a:pPr/>
              <a:t>‹Nr.›</a:t>
            </a:fld>
            <a:endParaRPr lang="en-US">
              <a:solidFill>
                <a:prstClr val="black"/>
              </a:solidFill>
            </a:endParaRPr>
          </a:p>
        </p:txBody>
      </p:sp>
      <p:sp>
        <p:nvSpPr>
          <p:cNvPr id="6" name="Rectangle 4"/>
          <p:cNvSpPr>
            <a:spLocks noGrp="1" noChangeArrowheads="1"/>
          </p:cNvSpPr>
          <p:nvPr>
            <p:ph type="dt" sz="half" idx="12"/>
          </p:nvPr>
        </p:nvSpPr>
        <p:spPr>
          <a:ln/>
        </p:spPr>
        <p:txBody>
          <a:bodyPr/>
          <a:lstStyle>
            <a:lvl1pPr>
              <a:defRPr/>
            </a:lvl1pPr>
          </a:lstStyle>
          <a:p>
            <a:fld id="{1D8BD707-D9CF-40AE-B4C6-C98DA3205C09}" type="datetimeFigureOut">
              <a:rPr lang="en-US" smtClean="0">
                <a:solidFill>
                  <a:prstClr val="black"/>
                </a:solidFill>
              </a:rPr>
              <a:pPr/>
              <a:t>7/15/2014</a:t>
            </a:fld>
            <a:endParaRPr lang="en-US">
              <a:solidFill>
                <a:prstClr val="black"/>
              </a:solidFill>
            </a:endParaRPr>
          </a:p>
        </p:txBody>
      </p:sp>
    </p:spTree>
    <p:extLst>
      <p:ext uri="{BB962C8B-B14F-4D97-AF65-F5344CB8AC3E}">
        <p14:creationId xmlns:p14="http://schemas.microsoft.com/office/powerpoint/2010/main" val="3813259043"/>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83350" y="828675"/>
            <a:ext cx="1908175" cy="53800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757238" y="828675"/>
            <a:ext cx="5573712" cy="53800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endParaRPr lang="en-US">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fld id="{B6F15528-21DE-4FAA-801E-634DDDAF4B2B}" type="slidenum">
              <a:rPr lang="en-US" smtClean="0">
                <a:solidFill>
                  <a:prstClr val="black"/>
                </a:solidFill>
              </a:rPr>
              <a:pPr/>
              <a:t>‹Nr.›</a:t>
            </a:fld>
            <a:endParaRPr lang="en-US">
              <a:solidFill>
                <a:prstClr val="black"/>
              </a:solidFill>
            </a:endParaRPr>
          </a:p>
        </p:txBody>
      </p:sp>
      <p:sp>
        <p:nvSpPr>
          <p:cNvPr id="6" name="Rectangle 4"/>
          <p:cNvSpPr>
            <a:spLocks noGrp="1" noChangeArrowheads="1"/>
          </p:cNvSpPr>
          <p:nvPr>
            <p:ph type="dt" sz="half" idx="12"/>
          </p:nvPr>
        </p:nvSpPr>
        <p:spPr>
          <a:ln/>
        </p:spPr>
        <p:txBody>
          <a:bodyPr/>
          <a:lstStyle>
            <a:lvl1pPr>
              <a:defRPr/>
            </a:lvl1pPr>
          </a:lstStyle>
          <a:p>
            <a:fld id="{1D8BD707-D9CF-40AE-B4C6-C98DA3205C09}" type="datetimeFigureOut">
              <a:rPr lang="en-US" smtClean="0">
                <a:solidFill>
                  <a:prstClr val="black"/>
                </a:solidFill>
              </a:rPr>
              <a:pPr/>
              <a:t>7/15/2014</a:t>
            </a:fld>
            <a:endParaRPr lang="en-US">
              <a:solidFill>
                <a:prstClr val="black"/>
              </a:solidFill>
            </a:endParaRPr>
          </a:p>
        </p:txBody>
      </p:sp>
    </p:spTree>
    <p:extLst>
      <p:ext uri="{BB962C8B-B14F-4D97-AF65-F5344CB8AC3E}">
        <p14:creationId xmlns:p14="http://schemas.microsoft.com/office/powerpoint/2010/main" val="1553271630"/>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57238" y="828675"/>
            <a:ext cx="7634287" cy="817563"/>
          </a:xfrm>
        </p:spPr>
        <p:txBody>
          <a:bodyPr/>
          <a:lstStyle/>
          <a:p>
            <a:r>
              <a:rPr lang="sv-SE" smtClean="0"/>
              <a:t>Klicka här för att ändra format</a:t>
            </a:r>
            <a:endParaRPr lang="sv-SE"/>
          </a:p>
        </p:txBody>
      </p:sp>
      <p:sp>
        <p:nvSpPr>
          <p:cNvPr id="3" name="Platshållare för text 2"/>
          <p:cNvSpPr>
            <a:spLocks noGrp="1"/>
          </p:cNvSpPr>
          <p:nvPr>
            <p:ph type="body" sz="half" idx="1"/>
          </p:nvPr>
        </p:nvSpPr>
        <p:spPr>
          <a:xfrm>
            <a:off x="757238" y="1722438"/>
            <a:ext cx="3740150" cy="44862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9788" y="1722438"/>
            <a:ext cx="3741737" cy="44862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5"/>
          <p:cNvSpPr>
            <a:spLocks noGrp="1" noChangeArrowheads="1"/>
          </p:cNvSpPr>
          <p:nvPr>
            <p:ph type="ftr" sz="quarter" idx="10"/>
          </p:nvPr>
        </p:nvSpPr>
        <p:spPr>
          <a:ln/>
        </p:spPr>
        <p:txBody>
          <a:bodyPr/>
          <a:lstStyle>
            <a:lvl1pPr>
              <a:defRPr/>
            </a:lvl1pPr>
          </a:lstStyle>
          <a:p>
            <a:endParaRPr lang="en-US">
              <a:solidFill>
                <a:prstClr val="black"/>
              </a:solidFill>
            </a:endParaRPr>
          </a:p>
        </p:txBody>
      </p:sp>
      <p:sp>
        <p:nvSpPr>
          <p:cNvPr id="6" name="Rectangle 6"/>
          <p:cNvSpPr>
            <a:spLocks noGrp="1" noChangeArrowheads="1"/>
          </p:cNvSpPr>
          <p:nvPr>
            <p:ph type="sldNum" sz="quarter" idx="11"/>
          </p:nvPr>
        </p:nvSpPr>
        <p:spPr>
          <a:ln/>
        </p:spPr>
        <p:txBody>
          <a:bodyPr/>
          <a:lstStyle>
            <a:lvl1pPr>
              <a:defRPr/>
            </a:lvl1pPr>
          </a:lstStyle>
          <a:p>
            <a:fld id="{B6F15528-21DE-4FAA-801E-634DDDAF4B2B}" type="slidenum">
              <a:rPr lang="en-US" smtClean="0">
                <a:solidFill>
                  <a:prstClr val="black"/>
                </a:solidFill>
              </a:rPr>
              <a:pPr/>
              <a:t>‹Nr.›</a:t>
            </a:fld>
            <a:endParaRPr lang="en-US">
              <a:solidFill>
                <a:prstClr val="black"/>
              </a:solidFill>
            </a:endParaRPr>
          </a:p>
        </p:txBody>
      </p:sp>
      <p:sp>
        <p:nvSpPr>
          <p:cNvPr id="7" name="Rectangle 4"/>
          <p:cNvSpPr>
            <a:spLocks noGrp="1" noChangeArrowheads="1"/>
          </p:cNvSpPr>
          <p:nvPr>
            <p:ph type="dt" sz="half" idx="12"/>
          </p:nvPr>
        </p:nvSpPr>
        <p:spPr>
          <a:ln/>
        </p:spPr>
        <p:txBody>
          <a:bodyPr/>
          <a:lstStyle>
            <a:lvl1pPr>
              <a:defRPr/>
            </a:lvl1pPr>
          </a:lstStyle>
          <a:p>
            <a:fld id="{1D8BD707-D9CF-40AE-B4C6-C98DA3205C09}" type="datetimeFigureOut">
              <a:rPr lang="en-US" smtClean="0">
                <a:solidFill>
                  <a:prstClr val="black"/>
                </a:solidFill>
              </a:rPr>
              <a:pPr/>
              <a:t>7/15/2014</a:t>
            </a:fld>
            <a:endParaRPr lang="en-US">
              <a:solidFill>
                <a:prstClr val="black"/>
              </a:solidFill>
            </a:endParaRPr>
          </a:p>
        </p:txBody>
      </p:sp>
    </p:spTree>
    <p:extLst>
      <p:ext uri="{BB962C8B-B14F-4D97-AF65-F5344CB8AC3E}">
        <p14:creationId xmlns:p14="http://schemas.microsoft.com/office/powerpoint/2010/main" val="22415426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tx1"/>
        </a:solidFill>
        <a:effectLst/>
      </p:bgPr>
    </p:bg>
    <p:spTree>
      <p:nvGrpSpPr>
        <p:cNvPr id="1" name=""/>
        <p:cNvGrpSpPr/>
        <p:nvPr/>
      </p:nvGrpSpPr>
      <p:grpSpPr>
        <a:xfrm>
          <a:off x="0" y="0"/>
          <a:ext cx="0" cy="0"/>
          <a:chOff x="0" y="0"/>
          <a:chExt cx="0" cy="0"/>
        </a:xfrm>
      </p:grpSpPr>
      <p:pic>
        <p:nvPicPr>
          <p:cNvPr id="37902" name="Picture 14" descr="fro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7898" name="Picture 5" descr="SMHI Logotype_white_new"/>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00" y="293688"/>
            <a:ext cx="119062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3"/>
          <p:cNvSpPr>
            <a:spLocks noGrp="1" noChangeArrowheads="1"/>
          </p:cNvSpPr>
          <p:nvPr>
            <p:ph type="ctrTitle"/>
          </p:nvPr>
        </p:nvSpPr>
        <p:spPr>
          <a:xfrm>
            <a:off x="519113" y="2962275"/>
            <a:ext cx="8226425" cy="1470025"/>
          </a:xfrm>
          <a:extLst>
            <a:ext uri="{91240B29-F687-4F45-9708-019B960494DF}">
              <a14:hiddenLine xmlns:a14="http://schemas.microsoft.com/office/drawing/2010/main" w="9525">
                <a:solidFill>
                  <a:srgbClr val="000000"/>
                </a:solidFill>
                <a:miter lim="800000"/>
                <a:headEnd/>
                <a:tailEnd/>
              </a14:hiddenLine>
            </a:ext>
          </a:extLst>
        </p:spPr>
        <p:txBody>
          <a:bodyPr anchor="t"/>
          <a:lstStyle>
            <a:lvl1pPr>
              <a:defRPr sz="3000" smtClean="0">
                <a:solidFill>
                  <a:schemeClr val="bg1"/>
                </a:solidFill>
              </a:defRPr>
            </a:lvl1pPr>
          </a:lstStyle>
          <a:p>
            <a:pPr lvl="0"/>
            <a:r>
              <a:rPr lang="sv-SE" noProof="0" smtClean="0"/>
              <a:t>Klicka här för att ändra format</a:t>
            </a:r>
          </a:p>
        </p:txBody>
      </p:sp>
      <p:sp>
        <p:nvSpPr>
          <p:cNvPr id="37891" name="Rectangle 4"/>
          <p:cNvSpPr>
            <a:spLocks noGrp="1" noChangeArrowheads="1"/>
          </p:cNvSpPr>
          <p:nvPr>
            <p:ph type="subTitle" idx="1"/>
          </p:nvPr>
        </p:nvSpPr>
        <p:spPr>
          <a:xfrm>
            <a:off x="531813" y="2338388"/>
            <a:ext cx="8213725" cy="561975"/>
          </a:xfrm>
          <a:extLst>
            <a:ext uri="{91240B29-F687-4F45-9708-019B960494DF}">
              <a14:hiddenLine xmlns:a14="http://schemas.microsoft.com/office/drawing/2010/main" w="9525">
                <a:solidFill>
                  <a:srgbClr val="000000"/>
                </a:solidFill>
                <a:miter lim="800000"/>
                <a:headEnd/>
                <a:tailEnd/>
              </a14:hiddenLine>
            </a:ext>
          </a:extLst>
        </p:spPr>
        <p:txBody>
          <a:bodyPr anchor="b"/>
          <a:lstStyle>
            <a:lvl1pPr marL="0" indent="0">
              <a:buFont typeface="Wingdings" pitchFamily="2" charset="2"/>
              <a:buNone/>
              <a:defRPr sz="1200" smtClean="0">
                <a:solidFill>
                  <a:schemeClr val="bg1"/>
                </a:solidFill>
                <a:latin typeface="Arial Black" pitchFamily="34" charset="0"/>
              </a:defRPr>
            </a:lvl1pPr>
          </a:lstStyle>
          <a:p>
            <a:pPr lvl="0"/>
            <a:r>
              <a:rPr lang="sv-SE" noProof="0" smtClean="0"/>
              <a:t>Klicka här för att ändra format på underrubrik i bakgrunden</a:t>
            </a:r>
          </a:p>
        </p:txBody>
      </p:sp>
    </p:spTree>
    <p:extLst>
      <p:ext uri="{BB962C8B-B14F-4D97-AF65-F5344CB8AC3E}">
        <p14:creationId xmlns:p14="http://schemas.microsoft.com/office/powerpoint/2010/main" val="212792923"/>
      </p:ext>
    </p:extLst>
  </p:cSld>
  <p:clrMapOvr>
    <a:masterClrMapping/>
  </p:clrMapOvr>
  <p:hf sldNum="0" hdr="0" dt="0"/>
</p:sldLayout>
</file>

<file path=ppt/slideLayouts/slideLayout25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8CCDCE4B-3FB5-40D5-A1A1-C5287EDCB786}"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fld id="{9D071668-C997-4848-8157-F7BC85107F2A}"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18097213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r>
              <a:rPr lang="sv-SE" smtClean="0"/>
              <a:t>Exempel på sidhuvud - ÅÅÅÅ MM DD (Välj Visa, Sidhuvud sidfot för att ändra)</a:t>
            </a:r>
            <a:endParaRPr lang="sv-SE"/>
          </a:p>
        </p:txBody>
      </p:sp>
      <p:sp>
        <p:nvSpPr>
          <p:cNvPr id="5" name="Rectangle 6"/>
          <p:cNvSpPr>
            <a:spLocks noGrp="1" noChangeArrowheads="1"/>
          </p:cNvSpPr>
          <p:nvPr>
            <p:ph type="sldNum" sz="quarter" idx="11"/>
          </p:nvPr>
        </p:nvSpPr>
        <p:spPr>
          <a:ln/>
        </p:spPr>
        <p:txBody>
          <a:bodyPr/>
          <a:lstStyle>
            <a:lvl1pPr>
              <a:defRPr/>
            </a:lvl1pPr>
          </a:lstStyle>
          <a:p>
            <a:pPr>
              <a:defRPr/>
            </a:pPr>
            <a:fld id="{6C1B99D5-E59A-444C-BD10-52EA5CDCFCF6}" type="slidenum">
              <a:rPr lang="sv-SE" smtClean="0"/>
              <a:pPr>
                <a:defRPr/>
              </a:pPr>
              <a:t>‹Nr.›</a:t>
            </a:fld>
            <a:endParaRPr lang="sv-SE"/>
          </a:p>
        </p:txBody>
      </p:sp>
      <p:sp>
        <p:nvSpPr>
          <p:cNvPr id="6" name="Rectangle 4"/>
          <p:cNvSpPr>
            <a:spLocks noGrp="1" noChangeArrowheads="1"/>
          </p:cNvSpPr>
          <p:nvPr>
            <p:ph type="dt" sz="half" idx="12"/>
          </p:nvPr>
        </p:nvSpPr>
        <p:spPr>
          <a:ln/>
        </p:spPr>
        <p:txBody>
          <a:bodyPr/>
          <a:lstStyle>
            <a:lvl1pPr>
              <a:defRPr/>
            </a:lvl1pPr>
          </a:lstStyle>
          <a:p>
            <a:fld id="{4709E285-8C5F-4F90-A746-E99902CAF33B}" type="datetime1">
              <a:rPr lang="sv-SE" smtClean="0"/>
              <a:pPr/>
              <a:t>2014-07-15</a:t>
            </a:fld>
            <a:endParaRPr lang="sv-SE"/>
          </a:p>
        </p:txBody>
      </p:sp>
    </p:spTree>
    <p:extLst>
      <p:ext uri="{BB962C8B-B14F-4D97-AF65-F5344CB8AC3E}">
        <p14:creationId xmlns:p14="http://schemas.microsoft.com/office/powerpoint/2010/main" val="2649861087"/>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99A3E81D-3B29-4F00-84DB-51A370229DDD}"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fld id="{380C93C5-136A-44BC-9E8B-21D608924048}"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1472749064"/>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757238" y="1722438"/>
            <a:ext cx="3740150" cy="4403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9788" y="1722438"/>
            <a:ext cx="3741737" cy="4403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B5E378B9-1247-4C7F-A1B9-B098BC675A9E}" type="slidenum">
              <a:rPr lang="sv-SE">
                <a:solidFill>
                  <a:srgbClr val="000000"/>
                </a:solidFill>
              </a:rPr>
              <a:pPr>
                <a:defRPr/>
              </a:pPr>
              <a:t>‹Nr.›</a:t>
            </a:fld>
            <a:endParaRPr lang="sv-SE">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fld id="{8989FEA4-DB22-4626-8FFC-EB01539D7D82}"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2248039148"/>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8" name="Rectangle 6"/>
          <p:cNvSpPr>
            <a:spLocks noGrp="1" noChangeArrowheads="1"/>
          </p:cNvSpPr>
          <p:nvPr>
            <p:ph type="sldNum" sz="quarter" idx="11"/>
          </p:nvPr>
        </p:nvSpPr>
        <p:spPr>
          <a:ln/>
        </p:spPr>
        <p:txBody>
          <a:bodyPr/>
          <a:lstStyle>
            <a:lvl1pPr>
              <a:defRPr/>
            </a:lvl1pPr>
          </a:lstStyle>
          <a:p>
            <a:pPr>
              <a:defRPr/>
            </a:pPr>
            <a:fld id="{E682E64C-0883-4B22-8E7E-A50EE59C38A2}" type="slidenum">
              <a:rPr lang="sv-SE">
                <a:solidFill>
                  <a:srgbClr val="000000"/>
                </a:solidFill>
              </a:rPr>
              <a:pPr>
                <a:defRPr/>
              </a:pPr>
              <a:t>‹Nr.›</a:t>
            </a:fld>
            <a:endParaRPr lang="sv-SE">
              <a:solidFill>
                <a:srgbClr val="000000"/>
              </a:solidFill>
            </a:endParaRPr>
          </a:p>
        </p:txBody>
      </p:sp>
      <p:sp>
        <p:nvSpPr>
          <p:cNvPr id="9" name="Rectangle 4"/>
          <p:cNvSpPr>
            <a:spLocks noGrp="1" noChangeArrowheads="1"/>
          </p:cNvSpPr>
          <p:nvPr>
            <p:ph type="dt" sz="half" idx="12"/>
          </p:nvPr>
        </p:nvSpPr>
        <p:spPr>
          <a:ln/>
        </p:spPr>
        <p:txBody>
          <a:bodyPr/>
          <a:lstStyle>
            <a:lvl1pPr>
              <a:defRPr/>
            </a:lvl1pPr>
          </a:lstStyle>
          <a:p>
            <a:fld id="{C6C74490-842F-4C9A-BE5F-EAD00145F661}"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499349265"/>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4" name="Rectangle 6"/>
          <p:cNvSpPr>
            <a:spLocks noGrp="1" noChangeArrowheads="1"/>
          </p:cNvSpPr>
          <p:nvPr>
            <p:ph type="sldNum" sz="quarter" idx="11"/>
          </p:nvPr>
        </p:nvSpPr>
        <p:spPr>
          <a:ln/>
        </p:spPr>
        <p:txBody>
          <a:bodyPr/>
          <a:lstStyle>
            <a:lvl1pPr>
              <a:defRPr/>
            </a:lvl1pPr>
          </a:lstStyle>
          <a:p>
            <a:pPr>
              <a:defRPr/>
            </a:pPr>
            <a:fld id="{BDEF87C2-5DF1-4524-A288-64893B8E7AC0}" type="slidenum">
              <a:rPr lang="sv-SE">
                <a:solidFill>
                  <a:srgbClr val="000000"/>
                </a:solidFill>
              </a:rPr>
              <a:pPr>
                <a:defRPr/>
              </a:pPr>
              <a:t>‹Nr.›</a:t>
            </a:fld>
            <a:endParaRPr lang="sv-SE">
              <a:solidFill>
                <a:srgbClr val="000000"/>
              </a:solidFill>
            </a:endParaRPr>
          </a:p>
        </p:txBody>
      </p:sp>
      <p:sp>
        <p:nvSpPr>
          <p:cNvPr id="5" name="Rectangle 4"/>
          <p:cNvSpPr>
            <a:spLocks noGrp="1" noChangeArrowheads="1"/>
          </p:cNvSpPr>
          <p:nvPr>
            <p:ph type="dt" sz="half" idx="12"/>
          </p:nvPr>
        </p:nvSpPr>
        <p:spPr>
          <a:ln/>
        </p:spPr>
        <p:txBody>
          <a:bodyPr/>
          <a:lstStyle>
            <a:lvl1pPr>
              <a:defRPr/>
            </a:lvl1pPr>
          </a:lstStyle>
          <a:p>
            <a:fld id="{AF9EC938-8167-44FA-884A-A715EA914D40}"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154174146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3" name="Rectangle 6"/>
          <p:cNvSpPr>
            <a:spLocks noGrp="1" noChangeArrowheads="1"/>
          </p:cNvSpPr>
          <p:nvPr>
            <p:ph type="sldNum" sz="quarter" idx="11"/>
          </p:nvPr>
        </p:nvSpPr>
        <p:spPr>
          <a:ln/>
        </p:spPr>
        <p:txBody>
          <a:bodyPr/>
          <a:lstStyle>
            <a:lvl1pPr>
              <a:defRPr/>
            </a:lvl1pPr>
          </a:lstStyle>
          <a:p>
            <a:pPr>
              <a:defRPr/>
            </a:pPr>
            <a:fld id="{071D5DF0-2651-46E1-9AD3-7DC3ED30AEB4}" type="slidenum">
              <a:rPr lang="sv-SE">
                <a:solidFill>
                  <a:srgbClr val="000000"/>
                </a:solidFill>
              </a:rPr>
              <a:pPr>
                <a:defRPr/>
              </a:pPr>
              <a:t>‹Nr.›</a:t>
            </a:fld>
            <a:endParaRPr lang="sv-SE">
              <a:solidFill>
                <a:srgbClr val="000000"/>
              </a:solidFill>
            </a:endParaRPr>
          </a:p>
        </p:txBody>
      </p:sp>
      <p:sp>
        <p:nvSpPr>
          <p:cNvPr id="4" name="Rectangle 4"/>
          <p:cNvSpPr>
            <a:spLocks noGrp="1" noChangeArrowheads="1"/>
          </p:cNvSpPr>
          <p:nvPr>
            <p:ph type="dt" sz="half" idx="12"/>
          </p:nvPr>
        </p:nvSpPr>
        <p:spPr>
          <a:ln/>
        </p:spPr>
        <p:txBody>
          <a:bodyPr/>
          <a:lstStyle>
            <a:lvl1pPr>
              <a:defRPr/>
            </a:lvl1pPr>
          </a:lstStyle>
          <a:p>
            <a:fld id="{BB653BDA-11B3-4263-9602-1E09A044A5C5}"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1808532103"/>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CC41C0DD-7980-4C28-9F69-E9B87DA23E97}" type="slidenum">
              <a:rPr lang="sv-SE">
                <a:solidFill>
                  <a:srgbClr val="000000"/>
                </a:solidFill>
              </a:rPr>
              <a:pPr>
                <a:defRPr/>
              </a:pPr>
              <a:t>‹Nr.›</a:t>
            </a:fld>
            <a:endParaRPr lang="sv-SE">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fld id="{7B4E89E3-4AD0-40BD-B899-81ADB1C7C661}"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1493637627"/>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E80E1A7D-D3E1-4B7F-8C40-8F7A4D75FBAA}" type="slidenum">
              <a:rPr lang="sv-SE">
                <a:solidFill>
                  <a:srgbClr val="000000"/>
                </a:solidFill>
              </a:rPr>
              <a:pPr>
                <a:defRPr/>
              </a:pPr>
              <a:t>‹Nr.›</a:t>
            </a:fld>
            <a:endParaRPr lang="sv-SE">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fld id="{CAFC0236-D46E-4F1F-8FA0-31761CE636B4}"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1646677361"/>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CDD813FA-E0B2-4DF1-B40E-84D5725B45F0}"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fld id="{B249C5C6-5542-454F-916A-2670A0D93C95}"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2738917203"/>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83350" y="828675"/>
            <a:ext cx="1908175" cy="529748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757238" y="828675"/>
            <a:ext cx="5573712" cy="529748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3CE5603A-526D-4563-B1F4-5BD52AE69582}"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fld id="{3E3342E1-51F8-40B3-9897-A7C1D4DF958D}"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1885103434"/>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57238" y="828675"/>
            <a:ext cx="7634287" cy="817563"/>
          </a:xfrm>
        </p:spPr>
        <p:txBody>
          <a:bodyPr/>
          <a:lstStyle/>
          <a:p>
            <a:r>
              <a:rPr lang="sv-SE" smtClean="0"/>
              <a:t>Klicka här för att ändra format</a:t>
            </a:r>
            <a:endParaRPr lang="sv-SE"/>
          </a:p>
        </p:txBody>
      </p:sp>
      <p:sp>
        <p:nvSpPr>
          <p:cNvPr id="3" name="Platshållare för text 2"/>
          <p:cNvSpPr>
            <a:spLocks noGrp="1"/>
          </p:cNvSpPr>
          <p:nvPr>
            <p:ph type="body" sz="half" idx="1"/>
          </p:nvPr>
        </p:nvSpPr>
        <p:spPr>
          <a:xfrm>
            <a:off x="757238" y="1722438"/>
            <a:ext cx="3740150" cy="44862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9788" y="1722438"/>
            <a:ext cx="3741737" cy="44862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sidfot 4"/>
          <p:cNvSpPr>
            <a:spLocks noGrp="1"/>
          </p:cNvSpPr>
          <p:nvPr>
            <p:ph type="ftr" sz="quarter" idx="10"/>
          </p:nvPr>
        </p:nvSpPr>
        <p:spPr>
          <a:xfrm>
            <a:off x="431800" y="568325"/>
            <a:ext cx="6858000" cy="107950"/>
          </a:xfrm>
        </p:spPr>
        <p:txBody>
          <a:bodyPr/>
          <a:lstStyle>
            <a:lvl1pPr>
              <a:defRPr/>
            </a:lvl1pPr>
          </a:lstStyle>
          <a:p>
            <a:r>
              <a:rPr lang="sv-SE">
                <a:solidFill>
                  <a:srgbClr val="000000"/>
                </a:solidFill>
              </a:rPr>
              <a:t>Exempel på sidhuvud - ÅÅÅÅ MM DD (Välj Visa, Sidhuvud sidfot för att ändra)</a:t>
            </a:r>
          </a:p>
        </p:txBody>
      </p:sp>
      <p:sp>
        <p:nvSpPr>
          <p:cNvPr id="6" name="Platshållare för bildnummer 5"/>
          <p:cNvSpPr>
            <a:spLocks noGrp="1"/>
          </p:cNvSpPr>
          <p:nvPr>
            <p:ph type="sldNum" sz="quarter" idx="11"/>
          </p:nvPr>
        </p:nvSpPr>
        <p:spPr>
          <a:xfrm>
            <a:off x="8234363" y="6548438"/>
            <a:ext cx="511175" cy="107950"/>
          </a:xfrm>
        </p:spPr>
        <p:txBody>
          <a:bodyPr/>
          <a:lstStyle>
            <a:lvl1pPr>
              <a:defRPr/>
            </a:lvl1pPr>
          </a:lstStyle>
          <a:p>
            <a:pPr>
              <a:defRPr/>
            </a:pPr>
            <a:fld id="{3246301B-971C-4865-ADC1-277655B24857}" type="slidenum">
              <a:rPr lang="sv-SE">
                <a:solidFill>
                  <a:srgbClr val="000000"/>
                </a:solidFill>
              </a:rPr>
              <a:pPr>
                <a:defRPr/>
              </a:pPr>
              <a:t>‹Nr.›</a:t>
            </a:fld>
            <a:endParaRPr lang="sv-SE">
              <a:solidFill>
                <a:srgbClr val="000000"/>
              </a:solidFill>
            </a:endParaRPr>
          </a:p>
        </p:txBody>
      </p:sp>
      <p:sp>
        <p:nvSpPr>
          <p:cNvPr id="7" name="Platshållare för datum 6"/>
          <p:cNvSpPr>
            <a:spLocks noGrp="1"/>
          </p:cNvSpPr>
          <p:nvPr>
            <p:ph type="dt" sz="half" idx="12"/>
          </p:nvPr>
        </p:nvSpPr>
        <p:spPr>
          <a:xfrm>
            <a:off x="431800" y="431800"/>
            <a:ext cx="2133600" cy="107950"/>
          </a:xfrm>
        </p:spPr>
        <p:txBody>
          <a:bodyPr/>
          <a:lstStyle>
            <a:lvl1pPr>
              <a:defRPr/>
            </a:lvl1pPr>
          </a:lstStyle>
          <a:p>
            <a:fld id="{9529641F-83AB-4E9D-BAC6-48AB68F2E59B}"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8340199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2"/>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039" indent="0">
              <a:buNone/>
              <a:defRPr sz="1800"/>
            </a:lvl2pPr>
            <a:lvl3pPr marL="914077" indent="0">
              <a:buNone/>
              <a:defRPr sz="1600"/>
            </a:lvl3pPr>
            <a:lvl4pPr marL="1371116" indent="0">
              <a:buNone/>
              <a:defRPr sz="1400"/>
            </a:lvl4pPr>
            <a:lvl5pPr marL="1828155" indent="0">
              <a:buNone/>
              <a:defRPr sz="1400"/>
            </a:lvl5pPr>
            <a:lvl6pPr marL="2285192" indent="0">
              <a:buNone/>
              <a:defRPr sz="1400"/>
            </a:lvl6pPr>
            <a:lvl7pPr marL="2742232" indent="0">
              <a:buNone/>
              <a:defRPr sz="1400"/>
            </a:lvl7pPr>
            <a:lvl8pPr marL="3199271" indent="0">
              <a:buNone/>
              <a:defRPr sz="1400"/>
            </a:lvl8pPr>
            <a:lvl9pPr marL="3656308" indent="0">
              <a:buNone/>
              <a:defRPr sz="1400"/>
            </a:lvl9pPr>
          </a:lstStyle>
          <a:p>
            <a:pPr lvl="0"/>
            <a:r>
              <a:rPr lang="sv-SE" smtClean="0"/>
              <a:t>Klicka här för att ändra format på bakgrundstexten</a:t>
            </a:r>
          </a:p>
        </p:txBody>
      </p:sp>
      <p:sp>
        <p:nvSpPr>
          <p:cNvPr id="4" name="Rectangle 5"/>
          <p:cNvSpPr>
            <a:spLocks noGrp="1" noChangeArrowheads="1"/>
          </p:cNvSpPr>
          <p:nvPr>
            <p:ph type="ftr" sz="quarter" idx="10"/>
          </p:nvPr>
        </p:nvSpPr>
        <p:spPr>
          <a:ln/>
        </p:spPr>
        <p:txBody>
          <a:bodyPr/>
          <a:lstStyle>
            <a:lvl1pPr>
              <a:defRPr/>
            </a:lvl1pPr>
          </a:lstStyle>
          <a:p>
            <a:r>
              <a:rPr lang="sv-SE" smtClean="0"/>
              <a:t>Exempel på sidhuvud - ÅÅÅÅ MM DD (Välj Visa, Sidhuvud sidfot för att ändra)</a:t>
            </a:r>
            <a:endParaRPr lang="sv-SE"/>
          </a:p>
        </p:txBody>
      </p:sp>
      <p:sp>
        <p:nvSpPr>
          <p:cNvPr id="5" name="Rectangle 6"/>
          <p:cNvSpPr>
            <a:spLocks noGrp="1" noChangeArrowheads="1"/>
          </p:cNvSpPr>
          <p:nvPr>
            <p:ph type="sldNum" sz="quarter" idx="11"/>
          </p:nvPr>
        </p:nvSpPr>
        <p:spPr>
          <a:ln/>
        </p:spPr>
        <p:txBody>
          <a:bodyPr/>
          <a:lstStyle>
            <a:lvl1pPr>
              <a:defRPr/>
            </a:lvl1pPr>
          </a:lstStyle>
          <a:p>
            <a:pPr>
              <a:defRPr/>
            </a:pPr>
            <a:fld id="{66BB4E01-B607-4627-96BD-879611A956D0}" type="slidenum">
              <a:rPr lang="sv-SE" smtClean="0"/>
              <a:pPr>
                <a:defRPr/>
              </a:pPr>
              <a:t>‹Nr.›</a:t>
            </a:fld>
            <a:endParaRPr lang="sv-SE"/>
          </a:p>
        </p:txBody>
      </p:sp>
      <p:sp>
        <p:nvSpPr>
          <p:cNvPr id="6" name="Rectangle 4"/>
          <p:cNvSpPr>
            <a:spLocks noGrp="1" noChangeArrowheads="1"/>
          </p:cNvSpPr>
          <p:nvPr>
            <p:ph type="dt" sz="half" idx="12"/>
          </p:nvPr>
        </p:nvSpPr>
        <p:spPr>
          <a:ln/>
        </p:spPr>
        <p:txBody>
          <a:bodyPr/>
          <a:lstStyle>
            <a:lvl1pPr>
              <a:defRPr/>
            </a:lvl1pPr>
          </a:lstStyle>
          <a:p>
            <a:fld id="{C7DE6777-E126-4123-8A01-0D08418C9B72}" type="datetime1">
              <a:rPr lang="sv-SE" smtClean="0"/>
              <a:pPr/>
              <a:t>2014-07-15</a:t>
            </a:fld>
            <a:endParaRPr lang="sv-SE"/>
          </a:p>
        </p:txBody>
      </p:sp>
    </p:spTree>
    <p:extLst>
      <p:ext uri="{BB962C8B-B14F-4D97-AF65-F5344CB8AC3E}">
        <p14:creationId xmlns:p14="http://schemas.microsoft.com/office/powerpoint/2010/main" val="4058912967"/>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tx1"/>
        </a:solidFill>
        <a:effectLst/>
      </p:bgPr>
    </p:bg>
    <p:spTree>
      <p:nvGrpSpPr>
        <p:cNvPr id="1" name=""/>
        <p:cNvGrpSpPr/>
        <p:nvPr/>
      </p:nvGrpSpPr>
      <p:grpSpPr>
        <a:xfrm>
          <a:off x="0" y="0"/>
          <a:ext cx="0" cy="0"/>
          <a:chOff x="0" y="0"/>
          <a:chExt cx="0" cy="0"/>
        </a:xfrm>
      </p:grpSpPr>
      <p:pic>
        <p:nvPicPr>
          <p:cNvPr id="37902" name="Picture 14" descr="fro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7898" name="Picture 5" descr="SMHI Logotype_white_new"/>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00" y="293688"/>
            <a:ext cx="119062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3"/>
          <p:cNvSpPr>
            <a:spLocks noGrp="1" noChangeArrowheads="1"/>
          </p:cNvSpPr>
          <p:nvPr>
            <p:ph type="ctrTitle"/>
          </p:nvPr>
        </p:nvSpPr>
        <p:spPr>
          <a:xfrm>
            <a:off x="519113" y="2962275"/>
            <a:ext cx="8226425" cy="1470025"/>
          </a:xfrm>
          <a:extLst>
            <a:ext uri="{91240B29-F687-4F45-9708-019B960494DF}">
              <a14:hiddenLine xmlns:a14="http://schemas.microsoft.com/office/drawing/2010/main" w="9525">
                <a:solidFill>
                  <a:srgbClr val="000000"/>
                </a:solidFill>
                <a:miter lim="800000"/>
                <a:headEnd/>
                <a:tailEnd/>
              </a14:hiddenLine>
            </a:ext>
          </a:extLst>
        </p:spPr>
        <p:txBody>
          <a:bodyPr anchor="t"/>
          <a:lstStyle>
            <a:lvl1pPr>
              <a:defRPr sz="3000" smtClean="0">
                <a:solidFill>
                  <a:schemeClr val="bg1"/>
                </a:solidFill>
              </a:defRPr>
            </a:lvl1pPr>
          </a:lstStyle>
          <a:p>
            <a:pPr lvl="0"/>
            <a:r>
              <a:rPr lang="sv-SE" noProof="0" smtClean="0"/>
              <a:t>Klicka här för att ändra format</a:t>
            </a:r>
          </a:p>
        </p:txBody>
      </p:sp>
      <p:sp>
        <p:nvSpPr>
          <p:cNvPr id="37891" name="Rectangle 4"/>
          <p:cNvSpPr>
            <a:spLocks noGrp="1" noChangeArrowheads="1"/>
          </p:cNvSpPr>
          <p:nvPr>
            <p:ph type="subTitle" idx="1"/>
          </p:nvPr>
        </p:nvSpPr>
        <p:spPr>
          <a:xfrm>
            <a:off x="531813" y="2338388"/>
            <a:ext cx="8213725" cy="561975"/>
          </a:xfrm>
          <a:extLst>
            <a:ext uri="{91240B29-F687-4F45-9708-019B960494DF}">
              <a14:hiddenLine xmlns:a14="http://schemas.microsoft.com/office/drawing/2010/main" w="9525">
                <a:solidFill>
                  <a:srgbClr val="000000"/>
                </a:solidFill>
                <a:miter lim="800000"/>
                <a:headEnd/>
                <a:tailEnd/>
              </a14:hiddenLine>
            </a:ext>
          </a:extLst>
        </p:spPr>
        <p:txBody>
          <a:bodyPr anchor="b"/>
          <a:lstStyle>
            <a:lvl1pPr marL="0" indent="0">
              <a:buFont typeface="Wingdings" pitchFamily="2" charset="2"/>
              <a:buNone/>
              <a:defRPr sz="1200" smtClean="0">
                <a:solidFill>
                  <a:schemeClr val="bg1"/>
                </a:solidFill>
                <a:latin typeface="Arial Black" pitchFamily="34" charset="0"/>
              </a:defRPr>
            </a:lvl1pPr>
          </a:lstStyle>
          <a:p>
            <a:pPr lvl="0"/>
            <a:r>
              <a:rPr lang="sv-SE" noProof="0" smtClean="0"/>
              <a:t>Klicka här för att ändra format på underrubrik i bakgrunden</a:t>
            </a:r>
          </a:p>
        </p:txBody>
      </p:sp>
    </p:spTree>
    <p:extLst>
      <p:ext uri="{BB962C8B-B14F-4D97-AF65-F5344CB8AC3E}">
        <p14:creationId xmlns:p14="http://schemas.microsoft.com/office/powerpoint/2010/main" val="3839883017"/>
      </p:ext>
    </p:extLst>
  </p:cSld>
  <p:clrMapOvr>
    <a:masterClrMapping/>
  </p:clrMapOvr>
  <p:hf sldNum="0" hdr="0" dt="0"/>
</p:sldLayout>
</file>

<file path=ppt/slideLayouts/slideLayout27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8CCDCE4B-3FB5-40D5-A1A1-C5287EDCB786}"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fld id="{9D071668-C997-4848-8157-F7BC85107F2A}"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309611172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99A3E81D-3B29-4F00-84DB-51A370229DDD}"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fld id="{380C93C5-136A-44BC-9E8B-21D608924048}"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581050903"/>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757238" y="1722438"/>
            <a:ext cx="3740150" cy="4403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9788" y="1722438"/>
            <a:ext cx="3741737" cy="4403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B5E378B9-1247-4C7F-A1B9-B098BC675A9E}" type="slidenum">
              <a:rPr lang="sv-SE">
                <a:solidFill>
                  <a:srgbClr val="000000"/>
                </a:solidFill>
              </a:rPr>
              <a:pPr>
                <a:defRPr/>
              </a:pPr>
              <a:t>‹Nr.›</a:t>
            </a:fld>
            <a:endParaRPr lang="sv-SE">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fld id="{8989FEA4-DB22-4626-8FFC-EB01539D7D82}"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1672097175"/>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8" name="Rectangle 6"/>
          <p:cNvSpPr>
            <a:spLocks noGrp="1" noChangeArrowheads="1"/>
          </p:cNvSpPr>
          <p:nvPr>
            <p:ph type="sldNum" sz="quarter" idx="11"/>
          </p:nvPr>
        </p:nvSpPr>
        <p:spPr>
          <a:ln/>
        </p:spPr>
        <p:txBody>
          <a:bodyPr/>
          <a:lstStyle>
            <a:lvl1pPr>
              <a:defRPr/>
            </a:lvl1pPr>
          </a:lstStyle>
          <a:p>
            <a:pPr>
              <a:defRPr/>
            </a:pPr>
            <a:fld id="{E682E64C-0883-4B22-8E7E-A50EE59C38A2}" type="slidenum">
              <a:rPr lang="sv-SE">
                <a:solidFill>
                  <a:srgbClr val="000000"/>
                </a:solidFill>
              </a:rPr>
              <a:pPr>
                <a:defRPr/>
              </a:pPr>
              <a:t>‹Nr.›</a:t>
            </a:fld>
            <a:endParaRPr lang="sv-SE">
              <a:solidFill>
                <a:srgbClr val="000000"/>
              </a:solidFill>
            </a:endParaRPr>
          </a:p>
        </p:txBody>
      </p:sp>
      <p:sp>
        <p:nvSpPr>
          <p:cNvPr id="9" name="Rectangle 4"/>
          <p:cNvSpPr>
            <a:spLocks noGrp="1" noChangeArrowheads="1"/>
          </p:cNvSpPr>
          <p:nvPr>
            <p:ph type="dt" sz="half" idx="12"/>
          </p:nvPr>
        </p:nvSpPr>
        <p:spPr>
          <a:ln/>
        </p:spPr>
        <p:txBody>
          <a:bodyPr/>
          <a:lstStyle>
            <a:lvl1pPr>
              <a:defRPr/>
            </a:lvl1pPr>
          </a:lstStyle>
          <a:p>
            <a:fld id="{C6C74490-842F-4C9A-BE5F-EAD00145F661}"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2867393375"/>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4" name="Rectangle 6"/>
          <p:cNvSpPr>
            <a:spLocks noGrp="1" noChangeArrowheads="1"/>
          </p:cNvSpPr>
          <p:nvPr>
            <p:ph type="sldNum" sz="quarter" idx="11"/>
          </p:nvPr>
        </p:nvSpPr>
        <p:spPr>
          <a:ln/>
        </p:spPr>
        <p:txBody>
          <a:bodyPr/>
          <a:lstStyle>
            <a:lvl1pPr>
              <a:defRPr/>
            </a:lvl1pPr>
          </a:lstStyle>
          <a:p>
            <a:pPr>
              <a:defRPr/>
            </a:pPr>
            <a:fld id="{BDEF87C2-5DF1-4524-A288-64893B8E7AC0}" type="slidenum">
              <a:rPr lang="sv-SE">
                <a:solidFill>
                  <a:srgbClr val="000000"/>
                </a:solidFill>
              </a:rPr>
              <a:pPr>
                <a:defRPr/>
              </a:pPr>
              <a:t>‹Nr.›</a:t>
            </a:fld>
            <a:endParaRPr lang="sv-SE">
              <a:solidFill>
                <a:srgbClr val="000000"/>
              </a:solidFill>
            </a:endParaRPr>
          </a:p>
        </p:txBody>
      </p:sp>
      <p:sp>
        <p:nvSpPr>
          <p:cNvPr id="5" name="Rectangle 4"/>
          <p:cNvSpPr>
            <a:spLocks noGrp="1" noChangeArrowheads="1"/>
          </p:cNvSpPr>
          <p:nvPr>
            <p:ph type="dt" sz="half" idx="12"/>
          </p:nvPr>
        </p:nvSpPr>
        <p:spPr>
          <a:ln/>
        </p:spPr>
        <p:txBody>
          <a:bodyPr/>
          <a:lstStyle>
            <a:lvl1pPr>
              <a:defRPr/>
            </a:lvl1pPr>
          </a:lstStyle>
          <a:p>
            <a:fld id="{AF9EC938-8167-44FA-884A-A715EA914D40}"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3574768202"/>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3" name="Rectangle 6"/>
          <p:cNvSpPr>
            <a:spLocks noGrp="1" noChangeArrowheads="1"/>
          </p:cNvSpPr>
          <p:nvPr>
            <p:ph type="sldNum" sz="quarter" idx="11"/>
          </p:nvPr>
        </p:nvSpPr>
        <p:spPr>
          <a:ln/>
        </p:spPr>
        <p:txBody>
          <a:bodyPr/>
          <a:lstStyle>
            <a:lvl1pPr>
              <a:defRPr/>
            </a:lvl1pPr>
          </a:lstStyle>
          <a:p>
            <a:pPr>
              <a:defRPr/>
            </a:pPr>
            <a:fld id="{071D5DF0-2651-46E1-9AD3-7DC3ED30AEB4}" type="slidenum">
              <a:rPr lang="sv-SE">
                <a:solidFill>
                  <a:srgbClr val="000000"/>
                </a:solidFill>
              </a:rPr>
              <a:pPr>
                <a:defRPr/>
              </a:pPr>
              <a:t>‹Nr.›</a:t>
            </a:fld>
            <a:endParaRPr lang="sv-SE">
              <a:solidFill>
                <a:srgbClr val="000000"/>
              </a:solidFill>
            </a:endParaRPr>
          </a:p>
        </p:txBody>
      </p:sp>
      <p:sp>
        <p:nvSpPr>
          <p:cNvPr id="4" name="Rectangle 4"/>
          <p:cNvSpPr>
            <a:spLocks noGrp="1" noChangeArrowheads="1"/>
          </p:cNvSpPr>
          <p:nvPr>
            <p:ph type="dt" sz="half" idx="12"/>
          </p:nvPr>
        </p:nvSpPr>
        <p:spPr>
          <a:ln/>
        </p:spPr>
        <p:txBody>
          <a:bodyPr/>
          <a:lstStyle>
            <a:lvl1pPr>
              <a:defRPr/>
            </a:lvl1pPr>
          </a:lstStyle>
          <a:p>
            <a:fld id="{BB653BDA-11B3-4263-9602-1E09A044A5C5}"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794117184"/>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CC41C0DD-7980-4C28-9F69-E9B87DA23E97}" type="slidenum">
              <a:rPr lang="sv-SE">
                <a:solidFill>
                  <a:srgbClr val="000000"/>
                </a:solidFill>
              </a:rPr>
              <a:pPr>
                <a:defRPr/>
              </a:pPr>
              <a:t>‹Nr.›</a:t>
            </a:fld>
            <a:endParaRPr lang="sv-SE">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fld id="{7B4E89E3-4AD0-40BD-B899-81ADB1C7C661}"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145047232"/>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E80E1A7D-D3E1-4B7F-8C40-8F7A4D75FBAA}" type="slidenum">
              <a:rPr lang="sv-SE">
                <a:solidFill>
                  <a:srgbClr val="000000"/>
                </a:solidFill>
              </a:rPr>
              <a:pPr>
                <a:defRPr/>
              </a:pPr>
              <a:t>‹Nr.›</a:t>
            </a:fld>
            <a:endParaRPr lang="sv-SE">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fld id="{CAFC0236-D46E-4F1F-8FA0-31761CE636B4}"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243316470"/>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CDD813FA-E0B2-4DF1-B40E-84D5725B45F0}"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fld id="{B249C5C6-5542-454F-916A-2670A0D93C95}"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12851062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757238" y="1722438"/>
            <a:ext cx="3740150" cy="4486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9788" y="1722438"/>
            <a:ext cx="3741737" cy="4486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5"/>
          <p:cNvSpPr>
            <a:spLocks noGrp="1" noChangeArrowheads="1"/>
          </p:cNvSpPr>
          <p:nvPr>
            <p:ph type="ftr" sz="quarter" idx="10"/>
          </p:nvPr>
        </p:nvSpPr>
        <p:spPr>
          <a:ln/>
        </p:spPr>
        <p:txBody>
          <a:bodyPr/>
          <a:lstStyle>
            <a:lvl1pPr>
              <a:defRPr/>
            </a:lvl1pPr>
          </a:lstStyle>
          <a:p>
            <a:r>
              <a:rPr lang="sv-SE" smtClean="0"/>
              <a:t>Exempel på sidhuvud - ÅÅÅÅ MM DD (Välj Visa, Sidhuvud sidfot för att ändra)</a:t>
            </a:r>
            <a:endParaRPr lang="sv-SE"/>
          </a:p>
        </p:txBody>
      </p:sp>
      <p:sp>
        <p:nvSpPr>
          <p:cNvPr id="6" name="Rectangle 6"/>
          <p:cNvSpPr>
            <a:spLocks noGrp="1" noChangeArrowheads="1"/>
          </p:cNvSpPr>
          <p:nvPr>
            <p:ph type="sldNum" sz="quarter" idx="11"/>
          </p:nvPr>
        </p:nvSpPr>
        <p:spPr>
          <a:ln/>
        </p:spPr>
        <p:txBody>
          <a:bodyPr/>
          <a:lstStyle>
            <a:lvl1pPr>
              <a:defRPr/>
            </a:lvl1pPr>
          </a:lstStyle>
          <a:p>
            <a:pPr>
              <a:defRPr/>
            </a:pPr>
            <a:fld id="{49D8817C-5447-4384-AE96-F064ACCCC36D}" type="slidenum">
              <a:rPr lang="sv-SE" smtClean="0"/>
              <a:pPr>
                <a:defRPr/>
              </a:pPr>
              <a:t>‹Nr.›</a:t>
            </a:fld>
            <a:endParaRPr lang="sv-SE"/>
          </a:p>
        </p:txBody>
      </p:sp>
      <p:sp>
        <p:nvSpPr>
          <p:cNvPr id="7" name="Rectangle 4"/>
          <p:cNvSpPr>
            <a:spLocks noGrp="1" noChangeArrowheads="1"/>
          </p:cNvSpPr>
          <p:nvPr>
            <p:ph type="dt" sz="half" idx="12"/>
          </p:nvPr>
        </p:nvSpPr>
        <p:spPr>
          <a:ln/>
        </p:spPr>
        <p:txBody>
          <a:bodyPr/>
          <a:lstStyle>
            <a:lvl1pPr>
              <a:defRPr/>
            </a:lvl1pPr>
          </a:lstStyle>
          <a:p>
            <a:fld id="{3C8BAC10-2457-43DB-BB62-9D08F5FD11D3}" type="datetime1">
              <a:rPr lang="sv-SE" smtClean="0"/>
              <a:pPr/>
              <a:t>2014-07-15</a:t>
            </a:fld>
            <a:endParaRPr lang="sv-SE"/>
          </a:p>
        </p:txBody>
      </p:sp>
    </p:spTree>
    <p:extLst>
      <p:ext uri="{BB962C8B-B14F-4D97-AF65-F5344CB8AC3E}">
        <p14:creationId xmlns:p14="http://schemas.microsoft.com/office/powerpoint/2010/main" val="3234312608"/>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83350" y="828675"/>
            <a:ext cx="1908175" cy="529748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757238" y="828675"/>
            <a:ext cx="5573712" cy="529748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3CE5603A-526D-4563-B1F4-5BD52AE69582}"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fld id="{3E3342E1-51F8-40B3-9897-A7C1D4DF958D}"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4065865529"/>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57238" y="828675"/>
            <a:ext cx="7634287" cy="817563"/>
          </a:xfrm>
        </p:spPr>
        <p:txBody>
          <a:bodyPr/>
          <a:lstStyle/>
          <a:p>
            <a:r>
              <a:rPr lang="sv-SE" smtClean="0"/>
              <a:t>Klicka här för att ändra format</a:t>
            </a:r>
            <a:endParaRPr lang="sv-SE"/>
          </a:p>
        </p:txBody>
      </p:sp>
      <p:sp>
        <p:nvSpPr>
          <p:cNvPr id="3" name="Platshållare för text 2"/>
          <p:cNvSpPr>
            <a:spLocks noGrp="1"/>
          </p:cNvSpPr>
          <p:nvPr>
            <p:ph type="body" sz="half" idx="1"/>
          </p:nvPr>
        </p:nvSpPr>
        <p:spPr>
          <a:xfrm>
            <a:off x="757238" y="1722438"/>
            <a:ext cx="3740150" cy="44862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9788" y="1722438"/>
            <a:ext cx="3741737" cy="44862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sidfot 4"/>
          <p:cNvSpPr>
            <a:spLocks noGrp="1"/>
          </p:cNvSpPr>
          <p:nvPr>
            <p:ph type="ftr" sz="quarter" idx="10"/>
          </p:nvPr>
        </p:nvSpPr>
        <p:spPr>
          <a:xfrm>
            <a:off x="431800" y="568325"/>
            <a:ext cx="6858000" cy="107950"/>
          </a:xfrm>
        </p:spPr>
        <p:txBody>
          <a:bodyPr/>
          <a:lstStyle>
            <a:lvl1pPr>
              <a:defRPr/>
            </a:lvl1pPr>
          </a:lstStyle>
          <a:p>
            <a:r>
              <a:rPr lang="sv-SE">
                <a:solidFill>
                  <a:srgbClr val="000000"/>
                </a:solidFill>
              </a:rPr>
              <a:t>Exempel på sidhuvud - ÅÅÅÅ MM DD (Välj Visa, Sidhuvud sidfot för att ändra)</a:t>
            </a:r>
          </a:p>
        </p:txBody>
      </p:sp>
      <p:sp>
        <p:nvSpPr>
          <p:cNvPr id="6" name="Platshållare för bildnummer 5"/>
          <p:cNvSpPr>
            <a:spLocks noGrp="1"/>
          </p:cNvSpPr>
          <p:nvPr>
            <p:ph type="sldNum" sz="quarter" idx="11"/>
          </p:nvPr>
        </p:nvSpPr>
        <p:spPr>
          <a:xfrm>
            <a:off x="8234363" y="6548438"/>
            <a:ext cx="511175" cy="107950"/>
          </a:xfrm>
        </p:spPr>
        <p:txBody>
          <a:bodyPr/>
          <a:lstStyle>
            <a:lvl1pPr>
              <a:defRPr/>
            </a:lvl1pPr>
          </a:lstStyle>
          <a:p>
            <a:pPr>
              <a:defRPr/>
            </a:pPr>
            <a:fld id="{3246301B-971C-4865-ADC1-277655B24857}" type="slidenum">
              <a:rPr lang="sv-SE">
                <a:solidFill>
                  <a:srgbClr val="000000"/>
                </a:solidFill>
              </a:rPr>
              <a:pPr>
                <a:defRPr/>
              </a:pPr>
              <a:t>‹Nr.›</a:t>
            </a:fld>
            <a:endParaRPr lang="sv-SE">
              <a:solidFill>
                <a:srgbClr val="000000"/>
              </a:solidFill>
            </a:endParaRPr>
          </a:p>
        </p:txBody>
      </p:sp>
      <p:sp>
        <p:nvSpPr>
          <p:cNvPr id="7" name="Platshållare för datum 6"/>
          <p:cNvSpPr>
            <a:spLocks noGrp="1"/>
          </p:cNvSpPr>
          <p:nvPr>
            <p:ph type="dt" sz="half" idx="12"/>
          </p:nvPr>
        </p:nvSpPr>
        <p:spPr>
          <a:xfrm>
            <a:off x="431800" y="431800"/>
            <a:ext cx="2133600" cy="107950"/>
          </a:xfrm>
        </p:spPr>
        <p:txBody>
          <a:bodyPr/>
          <a:lstStyle>
            <a:lvl1pPr>
              <a:defRPr/>
            </a:lvl1pPr>
          </a:lstStyle>
          <a:p>
            <a:fld id="{9529641F-83AB-4E9D-BAC6-48AB68F2E59B}"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4057981600"/>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tx1"/>
        </a:solidFill>
        <a:effectLst/>
      </p:bgPr>
    </p:bg>
    <p:spTree>
      <p:nvGrpSpPr>
        <p:cNvPr id="1" name=""/>
        <p:cNvGrpSpPr/>
        <p:nvPr/>
      </p:nvGrpSpPr>
      <p:grpSpPr>
        <a:xfrm>
          <a:off x="0" y="0"/>
          <a:ext cx="0" cy="0"/>
          <a:chOff x="0" y="0"/>
          <a:chExt cx="0" cy="0"/>
        </a:xfrm>
      </p:grpSpPr>
      <p:pic>
        <p:nvPicPr>
          <p:cNvPr id="37902" name="Picture 14" descr="fro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7898" name="Picture 5" descr="SMHI Logotype_white_new"/>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00" y="293688"/>
            <a:ext cx="119062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3"/>
          <p:cNvSpPr>
            <a:spLocks noGrp="1" noChangeArrowheads="1"/>
          </p:cNvSpPr>
          <p:nvPr>
            <p:ph type="ctrTitle"/>
          </p:nvPr>
        </p:nvSpPr>
        <p:spPr>
          <a:xfrm>
            <a:off x="519113" y="2962275"/>
            <a:ext cx="8226425" cy="1470025"/>
          </a:xfrm>
          <a:extLst>
            <a:ext uri="{91240B29-F687-4F45-9708-019B960494DF}">
              <a14:hiddenLine xmlns:a14="http://schemas.microsoft.com/office/drawing/2010/main" w="9525">
                <a:solidFill>
                  <a:srgbClr val="000000"/>
                </a:solidFill>
                <a:miter lim="800000"/>
                <a:headEnd/>
                <a:tailEnd/>
              </a14:hiddenLine>
            </a:ext>
          </a:extLst>
        </p:spPr>
        <p:txBody>
          <a:bodyPr anchor="t"/>
          <a:lstStyle>
            <a:lvl1pPr>
              <a:defRPr sz="3000" smtClean="0">
                <a:solidFill>
                  <a:schemeClr val="bg1"/>
                </a:solidFill>
              </a:defRPr>
            </a:lvl1pPr>
          </a:lstStyle>
          <a:p>
            <a:pPr lvl="0"/>
            <a:r>
              <a:rPr lang="sv-SE" noProof="0" smtClean="0"/>
              <a:t>Klicka här för att ändra format</a:t>
            </a:r>
          </a:p>
        </p:txBody>
      </p:sp>
      <p:sp>
        <p:nvSpPr>
          <p:cNvPr id="37891" name="Rectangle 4"/>
          <p:cNvSpPr>
            <a:spLocks noGrp="1" noChangeArrowheads="1"/>
          </p:cNvSpPr>
          <p:nvPr>
            <p:ph type="subTitle" idx="1"/>
          </p:nvPr>
        </p:nvSpPr>
        <p:spPr>
          <a:xfrm>
            <a:off x="531813" y="2338388"/>
            <a:ext cx="8213725" cy="561975"/>
          </a:xfrm>
          <a:extLst>
            <a:ext uri="{91240B29-F687-4F45-9708-019B960494DF}">
              <a14:hiddenLine xmlns:a14="http://schemas.microsoft.com/office/drawing/2010/main" w="9525">
                <a:solidFill>
                  <a:srgbClr val="000000"/>
                </a:solidFill>
                <a:miter lim="800000"/>
                <a:headEnd/>
                <a:tailEnd/>
              </a14:hiddenLine>
            </a:ext>
          </a:extLst>
        </p:spPr>
        <p:txBody>
          <a:bodyPr anchor="b"/>
          <a:lstStyle>
            <a:lvl1pPr marL="0" indent="0">
              <a:buFont typeface="Wingdings" pitchFamily="2" charset="2"/>
              <a:buNone/>
              <a:defRPr sz="1200" smtClean="0">
                <a:solidFill>
                  <a:schemeClr val="bg1"/>
                </a:solidFill>
                <a:latin typeface="Arial Black" pitchFamily="34" charset="0"/>
              </a:defRPr>
            </a:lvl1pPr>
          </a:lstStyle>
          <a:p>
            <a:pPr lvl="0"/>
            <a:r>
              <a:rPr lang="sv-SE" noProof="0" smtClean="0"/>
              <a:t>Klicka här för att ändra format på underrubrik i bakgrunden</a:t>
            </a:r>
          </a:p>
        </p:txBody>
      </p:sp>
    </p:spTree>
    <p:extLst>
      <p:ext uri="{BB962C8B-B14F-4D97-AF65-F5344CB8AC3E}">
        <p14:creationId xmlns:p14="http://schemas.microsoft.com/office/powerpoint/2010/main" val="3527230786"/>
      </p:ext>
    </p:extLst>
  </p:cSld>
  <p:clrMapOvr>
    <a:masterClrMapping/>
  </p:clrMapOvr>
  <p:hf sldNum="0" hdr="0" dt="0"/>
</p:sldLayout>
</file>

<file path=ppt/slideLayouts/slideLayout28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8CCDCE4B-3FB5-40D5-A1A1-C5287EDCB786}"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fld id="{9D071668-C997-4848-8157-F7BC85107F2A}"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1809282001"/>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99A3E81D-3B29-4F00-84DB-51A370229DDD}"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fld id="{380C93C5-136A-44BC-9E8B-21D608924048}"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3342008128"/>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757238" y="1722438"/>
            <a:ext cx="3740150" cy="4403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9788" y="1722438"/>
            <a:ext cx="3741737" cy="4403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B5E378B9-1247-4C7F-A1B9-B098BC675A9E}" type="slidenum">
              <a:rPr lang="sv-SE">
                <a:solidFill>
                  <a:srgbClr val="000000"/>
                </a:solidFill>
              </a:rPr>
              <a:pPr>
                <a:defRPr/>
              </a:pPr>
              <a:t>‹Nr.›</a:t>
            </a:fld>
            <a:endParaRPr lang="sv-SE">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fld id="{8989FEA4-DB22-4626-8FFC-EB01539D7D82}"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4160568810"/>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8" name="Rectangle 6"/>
          <p:cNvSpPr>
            <a:spLocks noGrp="1" noChangeArrowheads="1"/>
          </p:cNvSpPr>
          <p:nvPr>
            <p:ph type="sldNum" sz="quarter" idx="11"/>
          </p:nvPr>
        </p:nvSpPr>
        <p:spPr>
          <a:ln/>
        </p:spPr>
        <p:txBody>
          <a:bodyPr/>
          <a:lstStyle>
            <a:lvl1pPr>
              <a:defRPr/>
            </a:lvl1pPr>
          </a:lstStyle>
          <a:p>
            <a:pPr>
              <a:defRPr/>
            </a:pPr>
            <a:fld id="{E682E64C-0883-4B22-8E7E-A50EE59C38A2}" type="slidenum">
              <a:rPr lang="sv-SE">
                <a:solidFill>
                  <a:srgbClr val="000000"/>
                </a:solidFill>
              </a:rPr>
              <a:pPr>
                <a:defRPr/>
              </a:pPr>
              <a:t>‹Nr.›</a:t>
            </a:fld>
            <a:endParaRPr lang="sv-SE">
              <a:solidFill>
                <a:srgbClr val="000000"/>
              </a:solidFill>
            </a:endParaRPr>
          </a:p>
        </p:txBody>
      </p:sp>
      <p:sp>
        <p:nvSpPr>
          <p:cNvPr id="9" name="Rectangle 4"/>
          <p:cNvSpPr>
            <a:spLocks noGrp="1" noChangeArrowheads="1"/>
          </p:cNvSpPr>
          <p:nvPr>
            <p:ph type="dt" sz="half" idx="12"/>
          </p:nvPr>
        </p:nvSpPr>
        <p:spPr>
          <a:ln/>
        </p:spPr>
        <p:txBody>
          <a:bodyPr/>
          <a:lstStyle>
            <a:lvl1pPr>
              <a:defRPr/>
            </a:lvl1pPr>
          </a:lstStyle>
          <a:p>
            <a:fld id="{C6C74490-842F-4C9A-BE5F-EAD00145F661}"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3824278859"/>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4" name="Rectangle 6"/>
          <p:cNvSpPr>
            <a:spLocks noGrp="1" noChangeArrowheads="1"/>
          </p:cNvSpPr>
          <p:nvPr>
            <p:ph type="sldNum" sz="quarter" idx="11"/>
          </p:nvPr>
        </p:nvSpPr>
        <p:spPr>
          <a:ln/>
        </p:spPr>
        <p:txBody>
          <a:bodyPr/>
          <a:lstStyle>
            <a:lvl1pPr>
              <a:defRPr/>
            </a:lvl1pPr>
          </a:lstStyle>
          <a:p>
            <a:pPr>
              <a:defRPr/>
            </a:pPr>
            <a:fld id="{BDEF87C2-5DF1-4524-A288-64893B8E7AC0}" type="slidenum">
              <a:rPr lang="sv-SE">
                <a:solidFill>
                  <a:srgbClr val="000000"/>
                </a:solidFill>
              </a:rPr>
              <a:pPr>
                <a:defRPr/>
              </a:pPr>
              <a:t>‹Nr.›</a:t>
            </a:fld>
            <a:endParaRPr lang="sv-SE">
              <a:solidFill>
                <a:srgbClr val="000000"/>
              </a:solidFill>
            </a:endParaRPr>
          </a:p>
        </p:txBody>
      </p:sp>
      <p:sp>
        <p:nvSpPr>
          <p:cNvPr id="5" name="Rectangle 4"/>
          <p:cNvSpPr>
            <a:spLocks noGrp="1" noChangeArrowheads="1"/>
          </p:cNvSpPr>
          <p:nvPr>
            <p:ph type="dt" sz="half" idx="12"/>
          </p:nvPr>
        </p:nvSpPr>
        <p:spPr>
          <a:ln/>
        </p:spPr>
        <p:txBody>
          <a:bodyPr/>
          <a:lstStyle>
            <a:lvl1pPr>
              <a:defRPr/>
            </a:lvl1pPr>
          </a:lstStyle>
          <a:p>
            <a:fld id="{AF9EC938-8167-44FA-884A-A715EA914D40}"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2598318998"/>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3" name="Rectangle 6"/>
          <p:cNvSpPr>
            <a:spLocks noGrp="1" noChangeArrowheads="1"/>
          </p:cNvSpPr>
          <p:nvPr>
            <p:ph type="sldNum" sz="quarter" idx="11"/>
          </p:nvPr>
        </p:nvSpPr>
        <p:spPr>
          <a:ln/>
        </p:spPr>
        <p:txBody>
          <a:bodyPr/>
          <a:lstStyle>
            <a:lvl1pPr>
              <a:defRPr/>
            </a:lvl1pPr>
          </a:lstStyle>
          <a:p>
            <a:pPr>
              <a:defRPr/>
            </a:pPr>
            <a:fld id="{071D5DF0-2651-46E1-9AD3-7DC3ED30AEB4}" type="slidenum">
              <a:rPr lang="sv-SE">
                <a:solidFill>
                  <a:srgbClr val="000000"/>
                </a:solidFill>
              </a:rPr>
              <a:pPr>
                <a:defRPr/>
              </a:pPr>
              <a:t>‹Nr.›</a:t>
            </a:fld>
            <a:endParaRPr lang="sv-SE">
              <a:solidFill>
                <a:srgbClr val="000000"/>
              </a:solidFill>
            </a:endParaRPr>
          </a:p>
        </p:txBody>
      </p:sp>
      <p:sp>
        <p:nvSpPr>
          <p:cNvPr id="4" name="Rectangle 4"/>
          <p:cNvSpPr>
            <a:spLocks noGrp="1" noChangeArrowheads="1"/>
          </p:cNvSpPr>
          <p:nvPr>
            <p:ph type="dt" sz="half" idx="12"/>
          </p:nvPr>
        </p:nvSpPr>
        <p:spPr>
          <a:ln/>
        </p:spPr>
        <p:txBody>
          <a:bodyPr/>
          <a:lstStyle>
            <a:lvl1pPr>
              <a:defRPr/>
            </a:lvl1pPr>
          </a:lstStyle>
          <a:p>
            <a:fld id="{BB653BDA-11B3-4263-9602-1E09A044A5C5}"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2773924136"/>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CC41C0DD-7980-4C28-9F69-E9B87DA23E97}" type="slidenum">
              <a:rPr lang="sv-SE">
                <a:solidFill>
                  <a:srgbClr val="000000"/>
                </a:solidFill>
              </a:rPr>
              <a:pPr>
                <a:defRPr/>
              </a:pPr>
              <a:t>‹Nr.›</a:t>
            </a:fld>
            <a:endParaRPr lang="sv-SE">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fld id="{7B4E89E3-4AD0-40BD-B899-81ADB1C7C661}"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17309037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9"/>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039" indent="0">
              <a:buNone/>
              <a:defRPr sz="2000" b="1"/>
            </a:lvl2pPr>
            <a:lvl3pPr marL="914077" indent="0">
              <a:buNone/>
              <a:defRPr sz="1800" b="1"/>
            </a:lvl3pPr>
            <a:lvl4pPr marL="1371116" indent="0">
              <a:buNone/>
              <a:defRPr sz="1600" b="1"/>
            </a:lvl4pPr>
            <a:lvl5pPr marL="1828155" indent="0">
              <a:buNone/>
              <a:defRPr sz="1600" b="1"/>
            </a:lvl5pPr>
            <a:lvl6pPr marL="2285192" indent="0">
              <a:buNone/>
              <a:defRPr sz="1600" b="1"/>
            </a:lvl6pPr>
            <a:lvl7pPr marL="2742232" indent="0">
              <a:buNone/>
              <a:defRPr sz="1600" b="1"/>
            </a:lvl7pPr>
            <a:lvl8pPr marL="3199271" indent="0">
              <a:buNone/>
              <a:defRPr sz="1600" b="1"/>
            </a:lvl8pPr>
            <a:lvl9pPr marL="3656308"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7" y="1535113"/>
            <a:ext cx="4041775" cy="639762"/>
          </a:xfrm>
        </p:spPr>
        <p:txBody>
          <a:bodyPr anchor="b"/>
          <a:lstStyle>
            <a:lvl1pPr marL="0" indent="0">
              <a:buNone/>
              <a:defRPr sz="2400" b="1"/>
            </a:lvl1pPr>
            <a:lvl2pPr marL="457039" indent="0">
              <a:buNone/>
              <a:defRPr sz="2000" b="1"/>
            </a:lvl2pPr>
            <a:lvl3pPr marL="914077" indent="0">
              <a:buNone/>
              <a:defRPr sz="1800" b="1"/>
            </a:lvl3pPr>
            <a:lvl4pPr marL="1371116" indent="0">
              <a:buNone/>
              <a:defRPr sz="1600" b="1"/>
            </a:lvl4pPr>
            <a:lvl5pPr marL="1828155" indent="0">
              <a:buNone/>
              <a:defRPr sz="1600" b="1"/>
            </a:lvl5pPr>
            <a:lvl6pPr marL="2285192" indent="0">
              <a:buNone/>
              <a:defRPr sz="1600" b="1"/>
            </a:lvl6pPr>
            <a:lvl7pPr marL="2742232" indent="0">
              <a:buNone/>
              <a:defRPr sz="1600" b="1"/>
            </a:lvl7pPr>
            <a:lvl8pPr marL="3199271" indent="0">
              <a:buNone/>
              <a:defRPr sz="1600" b="1"/>
            </a:lvl8pPr>
            <a:lvl9pPr marL="3656308"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5"/>
          <p:cNvSpPr>
            <a:spLocks noGrp="1" noChangeArrowheads="1"/>
          </p:cNvSpPr>
          <p:nvPr>
            <p:ph type="ftr" sz="quarter" idx="10"/>
          </p:nvPr>
        </p:nvSpPr>
        <p:spPr>
          <a:ln/>
        </p:spPr>
        <p:txBody>
          <a:bodyPr/>
          <a:lstStyle>
            <a:lvl1pPr>
              <a:defRPr/>
            </a:lvl1pPr>
          </a:lstStyle>
          <a:p>
            <a:r>
              <a:rPr lang="sv-SE" smtClean="0"/>
              <a:t>Exempel på sidhuvud - ÅÅÅÅ MM DD (Välj Visa, Sidhuvud sidfot för att ändra)</a:t>
            </a:r>
            <a:endParaRPr lang="sv-SE"/>
          </a:p>
        </p:txBody>
      </p:sp>
      <p:sp>
        <p:nvSpPr>
          <p:cNvPr id="8" name="Rectangle 6"/>
          <p:cNvSpPr>
            <a:spLocks noGrp="1" noChangeArrowheads="1"/>
          </p:cNvSpPr>
          <p:nvPr>
            <p:ph type="sldNum" sz="quarter" idx="11"/>
          </p:nvPr>
        </p:nvSpPr>
        <p:spPr>
          <a:ln/>
        </p:spPr>
        <p:txBody>
          <a:bodyPr/>
          <a:lstStyle>
            <a:lvl1pPr>
              <a:defRPr/>
            </a:lvl1pPr>
          </a:lstStyle>
          <a:p>
            <a:pPr>
              <a:defRPr/>
            </a:pPr>
            <a:fld id="{69E88E30-EA9E-47C5-B1E4-159EC579DC0D}" type="slidenum">
              <a:rPr lang="sv-SE" smtClean="0"/>
              <a:pPr>
                <a:defRPr/>
              </a:pPr>
              <a:t>‹Nr.›</a:t>
            </a:fld>
            <a:endParaRPr lang="sv-SE"/>
          </a:p>
        </p:txBody>
      </p:sp>
      <p:sp>
        <p:nvSpPr>
          <p:cNvPr id="9" name="Rectangle 4"/>
          <p:cNvSpPr>
            <a:spLocks noGrp="1" noChangeArrowheads="1"/>
          </p:cNvSpPr>
          <p:nvPr>
            <p:ph type="dt" sz="half" idx="12"/>
          </p:nvPr>
        </p:nvSpPr>
        <p:spPr>
          <a:ln/>
        </p:spPr>
        <p:txBody>
          <a:bodyPr/>
          <a:lstStyle>
            <a:lvl1pPr>
              <a:defRPr/>
            </a:lvl1pPr>
          </a:lstStyle>
          <a:p>
            <a:fld id="{9AF61FD1-E8F9-4C2B-BB3E-515BC36455ED}" type="datetime1">
              <a:rPr lang="sv-SE" smtClean="0"/>
              <a:pPr/>
              <a:t>2014-07-15</a:t>
            </a:fld>
            <a:endParaRPr lang="sv-SE"/>
          </a:p>
        </p:txBody>
      </p:sp>
    </p:spTree>
    <p:extLst>
      <p:ext uri="{BB962C8B-B14F-4D97-AF65-F5344CB8AC3E}">
        <p14:creationId xmlns:p14="http://schemas.microsoft.com/office/powerpoint/2010/main" val="1524422007"/>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E80E1A7D-D3E1-4B7F-8C40-8F7A4D75FBAA}" type="slidenum">
              <a:rPr lang="sv-SE">
                <a:solidFill>
                  <a:srgbClr val="000000"/>
                </a:solidFill>
              </a:rPr>
              <a:pPr>
                <a:defRPr/>
              </a:pPr>
              <a:t>‹Nr.›</a:t>
            </a:fld>
            <a:endParaRPr lang="sv-SE">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fld id="{CAFC0236-D46E-4F1F-8FA0-31761CE636B4}"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225358673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CDD813FA-E0B2-4DF1-B40E-84D5725B45F0}"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fld id="{B249C5C6-5542-454F-916A-2670A0D93C95}"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2630687268"/>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83350" y="828675"/>
            <a:ext cx="1908175" cy="529748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757238" y="828675"/>
            <a:ext cx="5573712" cy="529748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3CE5603A-526D-4563-B1F4-5BD52AE69582}"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fld id="{3E3342E1-51F8-40B3-9897-A7C1D4DF958D}"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1726122339"/>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57238" y="828675"/>
            <a:ext cx="7634287" cy="817563"/>
          </a:xfrm>
        </p:spPr>
        <p:txBody>
          <a:bodyPr/>
          <a:lstStyle/>
          <a:p>
            <a:r>
              <a:rPr lang="sv-SE" smtClean="0"/>
              <a:t>Klicka här för att ändra format</a:t>
            </a:r>
            <a:endParaRPr lang="sv-SE"/>
          </a:p>
        </p:txBody>
      </p:sp>
      <p:sp>
        <p:nvSpPr>
          <p:cNvPr id="3" name="Platshållare för text 2"/>
          <p:cNvSpPr>
            <a:spLocks noGrp="1"/>
          </p:cNvSpPr>
          <p:nvPr>
            <p:ph type="body" sz="half" idx="1"/>
          </p:nvPr>
        </p:nvSpPr>
        <p:spPr>
          <a:xfrm>
            <a:off x="757238" y="1722438"/>
            <a:ext cx="3740150" cy="44862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9788" y="1722438"/>
            <a:ext cx="3741737" cy="44862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sidfot 4"/>
          <p:cNvSpPr>
            <a:spLocks noGrp="1"/>
          </p:cNvSpPr>
          <p:nvPr>
            <p:ph type="ftr" sz="quarter" idx="10"/>
          </p:nvPr>
        </p:nvSpPr>
        <p:spPr>
          <a:xfrm>
            <a:off x="431800" y="568325"/>
            <a:ext cx="6858000" cy="107950"/>
          </a:xfrm>
        </p:spPr>
        <p:txBody>
          <a:bodyPr/>
          <a:lstStyle>
            <a:lvl1pPr>
              <a:defRPr/>
            </a:lvl1pPr>
          </a:lstStyle>
          <a:p>
            <a:r>
              <a:rPr lang="sv-SE">
                <a:solidFill>
                  <a:srgbClr val="000000"/>
                </a:solidFill>
              </a:rPr>
              <a:t>Exempel på sidhuvud - ÅÅÅÅ MM DD (Välj Visa, Sidhuvud sidfot för att ändra)</a:t>
            </a:r>
          </a:p>
        </p:txBody>
      </p:sp>
      <p:sp>
        <p:nvSpPr>
          <p:cNvPr id="6" name="Platshållare för bildnummer 5"/>
          <p:cNvSpPr>
            <a:spLocks noGrp="1"/>
          </p:cNvSpPr>
          <p:nvPr>
            <p:ph type="sldNum" sz="quarter" idx="11"/>
          </p:nvPr>
        </p:nvSpPr>
        <p:spPr>
          <a:xfrm>
            <a:off x="8234363" y="6548438"/>
            <a:ext cx="511175" cy="107950"/>
          </a:xfrm>
        </p:spPr>
        <p:txBody>
          <a:bodyPr/>
          <a:lstStyle>
            <a:lvl1pPr>
              <a:defRPr/>
            </a:lvl1pPr>
          </a:lstStyle>
          <a:p>
            <a:pPr>
              <a:defRPr/>
            </a:pPr>
            <a:fld id="{3246301B-971C-4865-ADC1-277655B24857}" type="slidenum">
              <a:rPr lang="sv-SE">
                <a:solidFill>
                  <a:srgbClr val="000000"/>
                </a:solidFill>
              </a:rPr>
              <a:pPr>
                <a:defRPr/>
              </a:pPr>
              <a:t>‹Nr.›</a:t>
            </a:fld>
            <a:endParaRPr lang="sv-SE">
              <a:solidFill>
                <a:srgbClr val="000000"/>
              </a:solidFill>
            </a:endParaRPr>
          </a:p>
        </p:txBody>
      </p:sp>
      <p:sp>
        <p:nvSpPr>
          <p:cNvPr id="7" name="Platshållare för datum 6"/>
          <p:cNvSpPr>
            <a:spLocks noGrp="1"/>
          </p:cNvSpPr>
          <p:nvPr>
            <p:ph type="dt" sz="half" idx="12"/>
          </p:nvPr>
        </p:nvSpPr>
        <p:spPr>
          <a:xfrm>
            <a:off x="431800" y="431800"/>
            <a:ext cx="2133600" cy="107950"/>
          </a:xfrm>
        </p:spPr>
        <p:txBody>
          <a:bodyPr/>
          <a:lstStyle>
            <a:lvl1pPr>
              <a:defRPr/>
            </a:lvl1pPr>
          </a:lstStyle>
          <a:p>
            <a:fld id="{9529641F-83AB-4E9D-BAC6-48AB68F2E59B}"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3284466827"/>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tx1"/>
        </a:solidFill>
        <a:effectLst/>
      </p:bgPr>
    </p:bg>
    <p:spTree>
      <p:nvGrpSpPr>
        <p:cNvPr id="1" name=""/>
        <p:cNvGrpSpPr/>
        <p:nvPr/>
      </p:nvGrpSpPr>
      <p:grpSpPr>
        <a:xfrm>
          <a:off x="0" y="0"/>
          <a:ext cx="0" cy="0"/>
          <a:chOff x="0" y="0"/>
          <a:chExt cx="0" cy="0"/>
        </a:xfrm>
      </p:grpSpPr>
      <p:pic>
        <p:nvPicPr>
          <p:cNvPr id="37902" name="Picture 14" descr="fro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7898" name="Picture 5" descr="SMHI Logotype_white_new"/>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00" y="293688"/>
            <a:ext cx="119062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3"/>
          <p:cNvSpPr>
            <a:spLocks noGrp="1" noChangeArrowheads="1"/>
          </p:cNvSpPr>
          <p:nvPr>
            <p:ph type="ctrTitle"/>
          </p:nvPr>
        </p:nvSpPr>
        <p:spPr>
          <a:xfrm>
            <a:off x="519113" y="2962275"/>
            <a:ext cx="8226425" cy="1470025"/>
          </a:xfrm>
          <a:extLst>
            <a:ext uri="{91240B29-F687-4F45-9708-019B960494DF}">
              <a14:hiddenLine xmlns:a14="http://schemas.microsoft.com/office/drawing/2010/main" w="9525">
                <a:solidFill>
                  <a:srgbClr val="000000"/>
                </a:solidFill>
                <a:miter lim="800000"/>
                <a:headEnd/>
                <a:tailEnd/>
              </a14:hiddenLine>
            </a:ext>
          </a:extLst>
        </p:spPr>
        <p:txBody>
          <a:bodyPr anchor="t"/>
          <a:lstStyle>
            <a:lvl1pPr>
              <a:defRPr sz="3000" smtClean="0">
                <a:solidFill>
                  <a:schemeClr val="bg1"/>
                </a:solidFill>
              </a:defRPr>
            </a:lvl1pPr>
          </a:lstStyle>
          <a:p>
            <a:pPr lvl="0"/>
            <a:r>
              <a:rPr lang="sv-SE" noProof="0" smtClean="0"/>
              <a:t>Klicka här för att ändra format</a:t>
            </a:r>
          </a:p>
        </p:txBody>
      </p:sp>
      <p:sp>
        <p:nvSpPr>
          <p:cNvPr id="37891" name="Rectangle 4"/>
          <p:cNvSpPr>
            <a:spLocks noGrp="1" noChangeArrowheads="1"/>
          </p:cNvSpPr>
          <p:nvPr>
            <p:ph type="subTitle" idx="1"/>
          </p:nvPr>
        </p:nvSpPr>
        <p:spPr>
          <a:xfrm>
            <a:off x="531813" y="2338388"/>
            <a:ext cx="8213725" cy="561975"/>
          </a:xfrm>
          <a:extLst>
            <a:ext uri="{91240B29-F687-4F45-9708-019B960494DF}">
              <a14:hiddenLine xmlns:a14="http://schemas.microsoft.com/office/drawing/2010/main" w="9525">
                <a:solidFill>
                  <a:srgbClr val="000000"/>
                </a:solidFill>
                <a:miter lim="800000"/>
                <a:headEnd/>
                <a:tailEnd/>
              </a14:hiddenLine>
            </a:ext>
          </a:extLst>
        </p:spPr>
        <p:txBody>
          <a:bodyPr anchor="b"/>
          <a:lstStyle>
            <a:lvl1pPr marL="0" indent="0">
              <a:buFont typeface="Wingdings" pitchFamily="2" charset="2"/>
              <a:buNone/>
              <a:defRPr sz="1200" smtClean="0">
                <a:solidFill>
                  <a:schemeClr val="bg1"/>
                </a:solidFill>
                <a:latin typeface="Arial Black" pitchFamily="34" charset="0"/>
              </a:defRPr>
            </a:lvl1pPr>
          </a:lstStyle>
          <a:p>
            <a:pPr lvl="0"/>
            <a:r>
              <a:rPr lang="sv-SE" noProof="0" smtClean="0"/>
              <a:t>Klicka här för att ändra format på underrubrik i bakgrunden</a:t>
            </a:r>
          </a:p>
        </p:txBody>
      </p:sp>
    </p:spTree>
    <p:extLst>
      <p:ext uri="{BB962C8B-B14F-4D97-AF65-F5344CB8AC3E}">
        <p14:creationId xmlns:p14="http://schemas.microsoft.com/office/powerpoint/2010/main" val="9065114"/>
      </p:ext>
    </p:extLst>
  </p:cSld>
  <p:clrMapOvr>
    <a:masterClrMapping/>
  </p:clrMapOvr>
  <p:hf sldNum="0" hdr="0" dt="0"/>
</p:sldLayout>
</file>

<file path=ppt/slideLayouts/slideLayout29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8CCDCE4B-3FB5-40D5-A1A1-C5287EDCB786}"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fld id="{9D071668-C997-4848-8157-F7BC85107F2A}"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1493831035"/>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99A3E81D-3B29-4F00-84DB-51A370229DDD}"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fld id="{380C93C5-136A-44BC-9E8B-21D608924048}"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2166017567"/>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757238" y="1722438"/>
            <a:ext cx="3740150" cy="4403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9788" y="1722438"/>
            <a:ext cx="3741737" cy="4403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B5E378B9-1247-4C7F-A1B9-B098BC675A9E}" type="slidenum">
              <a:rPr lang="sv-SE">
                <a:solidFill>
                  <a:srgbClr val="000000"/>
                </a:solidFill>
              </a:rPr>
              <a:pPr>
                <a:defRPr/>
              </a:pPr>
              <a:t>‹Nr.›</a:t>
            </a:fld>
            <a:endParaRPr lang="sv-SE">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fld id="{8989FEA4-DB22-4626-8FFC-EB01539D7D82}"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1160959167"/>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8" name="Rectangle 6"/>
          <p:cNvSpPr>
            <a:spLocks noGrp="1" noChangeArrowheads="1"/>
          </p:cNvSpPr>
          <p:nvPr>
            <p:ph type="sldNum" sz="quarter" idx="11"/>
          </p:nvPr>
        </p:nvSpPr>
        <p:spPr>
          <a:ln/>
        </p:spPr>
        <p:txBody>
          <a:bodyPr/>
          <a:lstStyle>
            <a:lvl1pPr>
              <a:defRPr/>
            </a:lvl1pPr>
          </a:lstStyle>
          <a:p>
            <a:pPr>
              <a:defRPr/>
            </a:pPr>
            <a:fld id="{E682E64C-0883-4B22-8E7E-A50EE59C38A2}" type="slidenum">
              <a:rPr lang="sv-SE">
                <a:solidFill>
                  <a:srgbClr val="000000"/>
                </a:solidFill>
              </a:rPr>
              <a:pPr>
                <a:defRPr/>
              </a:pPr>
              <a:t>‹Nr.›</a:t>
            </a:fld>
            <a:endParaRPr lang="sv-SE">
              <a:solidFill>
                <a:srgbClr val="000000"/>
              </a:solidFill>
            </a:endParaRPr>
          </a:p>
        </p:txBody>
      </p:sp>
      <p:sp>
        <p:nvSpPr>
          <p:cNvPr id="9" name="Rectangle 4"/>
          <p:cNvSpPr>
            <a:spLocks noGrp="1" noChangeArrowheads="1"/>
          </p:cNvSpPr>
          <p:nvPr>
            <p:ph type="dt" sz="half" idx="12"/>
          </p:nvPr>
        </p:nvSpPr>
        <p:spPr>
          <a:ln/>
        </p:spPr>
        <p:txBody>
          <a:bodyPr/>
          <a:lstStyle>
            <a:lvl1pPr>
              <a:defRPr/>
            </a:lvl1pPr>
          </a:lstStyle>
          <a:p>
            <a:fld id="{C6C74490-842F-4C9A-BE5F-EAD00145F661}"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1374181658"/>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4" name="Rectangle 6"/>
          <p:cNvSpPr>
            <a:spLocks noGrp="1" noChangeArrowheads="1"/>
          </p:cNvSpPr>
          <p:nvPr>
            <p:ph type="sldNum" sz="quarter" idx="11"/>
          </p:nvPr>
        </p:nvSpPr>
        <p:spPr>
          <a:ln/>
        </p:spPr>
        <p:txBody>
          <a:bodyPr/>
          <a:lstStyle>
            <a:lvl1pPr>
              <a:defRPr/>
            </a:lvl1pPr>
          </a:lstStyle>
          <a:p>
            <a:pPr>
              <a:defRPr/>
            </a:pPr>
            <a:fld id="{BDEF87C2-5DF1-4524-A288-64893B8E7AC0}" type="slidenum">
              <a:rPr lang="sv-SE">
                <a:solidFill>
                  <a:srgbClr val="000000"/>
                </a:solidFill>
              </a:rPr>
              <a:pPr>
                <a:defRPr/>
              </a:pPr>
              <a:t>‹Nr.›</a:t>
            </a:fld>
            <a:endParaRPr lang="sv-SE">
              <a:solidFill>
                <a:srgbClr val="000000"/>
              </a:solidFill>
            </a:endParaRPr>
          </a:p>
        </p:txBody>
      </p:sp>
      <p:sp>
        <p:nvSpPr>
          <p:cNvPr id="5" name="Rectangle 4"/>
          <p:cNvSpPr>
            <a:spLocks noGrp="1" noChangeArrowheads="1"/>
          </p:cNvSpPr>
          <p:nvPr>
            <p:ph type="dt" sz="half" idx="12"/>
          </p:nvPr>
        </p:nvSpPr>
        <p:spPr>
          <a:ln/>
        </p:spPr>
        <p:txBody>
          <a:bodyPr/>
          <a:lstStyle>
            <a:lvl1pPr>
              <a:defRPr/>
            </a:lvl1pPr>
          </a:lstStyle>
          <a:p>
            <a:fld id="{AF9EC938-8167-44FA-884A-A715EA914D40}"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604666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2"/>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039" indent="0">
              <a:buNone/>
              <a:defRPr sz="1800"/>
            </a:lvl2pPr>
            <a:lvl3pPr marL="914077" indent="0">
              <a:buNone/>
              <a:defRPr sz="1600"/>
            </a:lvl3pPr>
            <a:lvl4pPr marL="1371116" indent="0">
              <a:buNone/>
              <a:defRPr sz="1400"/>
            </a:lvl4pPr>
            <a:lvl5pPr marL="1828155" indent="0">
              <a:buNone/>
              <a:defRPr sz="1400"/>
            </a:lvl5pPr>
            <a:lvl6pPr marL="2285192" indent="0">
              <a:buNone/>
              <a:defRPr sz="1400"/>
            </a:lvl6pPr>
            <a:lvl7pPr marL="2742232" indent="0">
              <a:buNone/>
              <a:defRPr sz="1400"/>
            </a:lvl7pPr>
            <a:lvl8pPr marL="3199271" indent="0">
              <a:buNone/>
              <a:defRPr sz="1400"/>
            </a:lvl8pPr>
            <a:lvl9pPr marL="3656308" indent="0">
              <a:buNone/>
              <a:defRPr sz="1400"/>
            </a:lvl9pPr>
          </a:lstStyle>
          <a:p>
            <a:pPr lvl="0"/>
            <a:r>
              <a:rPr lang="sv-SE" smtClean="0"/>
              <a:t>Klicka här för att ändra format på bakgrundstexten</a:t>
            </a:r>
          </a:p>
        </p:txBody>
      </p:sp>
      <p:sp>
        <p:nvSpPr>
          <p:cNvPr id="4" name="Rectangle 5"/>
          <p:cNvSpPr>
            <a:spLocks noGrp="1" noChangeArrowheads="1"/>
          </p:cNvSpPr>
          <p:nvPr>
            <p:ph type="ftr" sz="quarter" idx="10"/>
          </p:nvPr>
        </p:nvSpPr>
        <p:spPr>
          <a:ln/>
        </p:spPr>
        <p:txBody>
          <a:bodyPr/>
          <a:lstStyle>
            <a:lvl1pPr>
              <a:defRPr/>
            </a:lvl1pPr>
          </a:lstStyle>
          <a:p>
            <a:endParaRPr lang="sv-SE"/>
          </a:p>
        </p:txBody>
      </p:sp>
      <p:sp>
        <p:nvSpPr>
          <p:cNvPr id="5" name="Rectangle 6"/>
          <p:cNvSpPr>
            <a:spLocks noGrp="1" noChangeArrowheads="1"/>
          </p:cNvSpPr>
          <p:nvPr>
            <p:ph type="sldNum" sz="quarter" idx="11"/>
          </p:nvPr>
        </p:nvSpPr>
        <p:spPr>
          <a:ln/>
        </p:spPr>
        <p:txBody>
          <a:bodyPr/>
          <a:lstStyle>
            <a:lvl1pPr>
              <a:defRPr/>
            </a:lvl1pPr>
          </a:lstStyle>
          <a:p>
            <a:fld id="{227F0B53-9592-4779-891F-997228E46E01}" type="slidenum">
              <a:rPr lang="sv-SE" smtClean="0"/>
              <a:t>‹Nr.›</a:t>
            </a:fld>
            <a:endParaRPr lang="sv-SE"/>
          </a:p>
        </p:txBody>
      </p:sp>
      <p:sp>
        <p:nvSpPr>
          <p:cNvPr id="6" name="Rectangle 4"/>
          <p:cNvSpPr>
            <a:spLocks noGrp="1" noChangeArrowheads="1"/>
          </p:cNvSpPr>
          <p:nvPr>
            <p:ph type="dt" sz="half" idx="12"/>
          </p:nvPr>
        </p:nvSpPr>
        <p:spPr>
          <a:ln/>
        </p:spPr>
        <p:txBody>
          <a:bodyPr/>
          <a:lstStyle>
            <a:lvl1pPr>
              <a:defRPr/>
            </a:lvl1pPr>
          </a:lstStyle>
          <a:p>
            <a:fld id="{347BD319-C441-4740-BDB2-35E25C52CCE7}" type="datetimeFigureOut">
              <a:rPr lang="sv-SE" smtClean="0"/>
              <a:t>2014-07-15</a:t>
            </a:fld>
            <a:endParaRPr lang="sv-SE"/>
          </a:p>
        </p:txBody>
      </p:sp>
    </p:spTree>
    <p:extLst>
      <p:ext uri="{BB962C8B-B14F-4D97-AF65-F5344CB8AC3E}">
        <p14:creationId xmlns:p14="http://schemas.microsoft.com/office/powerpoint/2010/main" val="40589129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5"/>
          <p:cNvSpPr>
            <a:spLocks noGrp="1" noChangeArrowheads="1"/>
          </p:cNvSpPr>
          <p:nvPr>
            <p:ph type="ftr" sz="quarter" idx="10"/>
          </p:nvPr>
        </p:nvSpPr>
        <p:spPr>
          <a:ln/>
        </p:spPr>
        <p:txBody>
          <a:bodyPr/>
          <a:lstStyle>
            <a:lvl1pPr>
              <a:defRPr/>
            </a:lvl1pPr>
          </a:lstStyle>
          <a:p>
            <a:r>
              <a:rPr lang="sv-SE" smtClean="0"/>
              <a:t>Exempel på sidhuvud - ÅÅÅÅ MM DD (Välj Visa, Sidhuvud sidfot för att ändra)</a:t>
            </a:r>
            <a:endParaRPr lang="sv-SE"/>
          </a:p>
        </p:txBody>
      </p:sp>
      <p:sp>
        <p:nvSpPr>
          <p:cNvPr id="4" name="Rectangle 6"/>
          <p:cNvSpPr>
            <a:spLocks noGrp="1" noChangeArrowheads="1"/>
          </p:cNvSpPr>
          <p:nvPr>
            <p:ph type="sldNum" sz="quarter" idx="11"/>
          </p:nvPr>
        </p:nvSpPr>
        <p:spPr>
          <a:ln/>
        </p:spPr>
        <p:txBody>
          <a:bodyPr/>
          <a:lstStyle>
            <a:lvl1pPr>
              <a:defRPr/>
            </a:lvl1pPr>
          </a:lstStyle>
          <a:p>
            <a:pPr>
              <a:defRPr/>
            </a:pPr>
            <a:fld id="{579CAD83-103D-4CE9-928B-52F863B1BC49}" type="slidenum">
              <a:rPr lang="sv-SE" smtClean="0"/>
              <a:pPr>
                <a:defRPr/>
              </a:pPr>
              <a:t>‹Nr.›</a:t>
            </a:fld>
            <a:endParaRPr lang="sv-SE"/>
          </a:p>
        </p:txBody>
      </p:sp>
      <p:sp>
        <p:nvSpPr>
          <p:cNvPr id="5" name="Rectangle 4"/>
          <p:cNvSpPr>
            <a:spLocks noGrp="1" noChangeArrowheads="1"/>
          </p:cNvSpPr>
          <p:nvPr>
            <p:ph type="dt" sz="half" idx="12"/>
          </p:nvPr>
        </p:nvSpPr>
        <p:spPr>
          <a:ln/>
        </p:spPr>
        <p:txBody>
          <a:bodyPr/>
          <a:lstStyle>
            <a:lvl1pPr>
              <a:defRPr/>
            </a:lvl1pPr>
          </a:lstStyle>
          <a:p>
            <a:fld id="{15F5F327-38FF-498B-AE62-B55E07C7F10A}" type="datetime1">
              <a:rPr lang="sv-SE" smtClean="0"/>
              <a:pPr/>
              <a:t>2014-07-15</a:t>
            </a:fld>
            <a:endParaRPr lang="sv-SE"/>
          </a:p>
        </p:txBody>
      </p:sp>
    </p:spTree>
    <p:extLst>
      <p:ext uri="{BB962C8B-B14F-4D97-AF65-F5344CB8AC3E}">
        <p14:creationId xmlns:p14="http://schemas.microsoft.com/office/powerpoint/2010/main" val="2743296643"/>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3" name="Rectangle 6"/>
          <p:cNvSpPr>
            <a:spLocks noGrp="1" noChangeArrowheads="1"/>
          </p:cNvSpPr>
          <p:nvPr>
            <p:ph type="sldNum" sz="quarter" idx="11"/>
          </p:nvPr>
        </p:nvSpPr>
        <p:spPr>
          <a:ln/>
        </p:spPr>
        <p:txBody>
          <a:bodyPr/>
          <a:lstStyle>
            <a:lvl1pPr>
              <a:defRPr/>
            </a:lvl1pPr>
          </a:lstStyle>
          <a:p>
            <a:pPr>
              <a:defRPr/>
            </a:pPr>
            <a:fld id="{071D5DF0-2651-46E1-9AD3-7DC3ED30AEB4}" type="slidenum">
              <a:rPr lang="sv-SE">
                <a:solidFill>
                  <a:srgbClr val="000000"/>
                </a:solidFill>
              </a:rPr>
              <a:pPr>
                <a:defRPr/>
              </a:pPr>
              <a:t>‹Nr.›</a:t>
            </a:fld>
            <a:endParaRPr lang="sv-SE">
              <a:solidFill>
                <a:srgbClr val="000000"/>
              </a:solidFill>
            </a:endParaRPr>
          </a:p>
        </p:txBody>
      </p:sp>
      <p:sp>
        <p:nvSpPr>
          <p:cNvPr id="4" name="Rectangle 4"/>
          <p:cNvSpPr>
            <a:spLocks noGrp="1" noChangeArrowheads="1"/>
          </p:cNvSpPr>
          <p:nvPr>
            <p:ph type="dt" sz="half" idx="12"/>
          </p:nvPr>
        </p:nvSpPr>
        <p:spPr>
          <a:ln/>
        </p:spPr>
        <p:txBody>
          <a:bodyPr/>
          <a:lstStyle>
            <a:lvl1pPr>
              <a:defRPr/>
            </a:lvl1pPr>
          </a:lstStyle>
          <a:p>
            <a:fld id="{BB653BDA-11B3-4263-9602-1E09A044A5C5}"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1084216078"/>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CC41C0DD-7980-4C28-9F69-E9B87DA23E97}" type="slidenum">
              <a:rPr lang="sv-SE">
                <a:solidFill>
                  <a:srgbClr val="000000"/>
                </a:solidFill>
              </a:rPr>
              <a:pPr>
                <a:defRPr/>
              </a:pPr>
              <a:t>‹Nr.›</a:t>
            </a:fld>
            <a:endParaRPr lang="sv-SE">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fld id="{7B4E89E3-4AD0-40BD-B899-81ADB1C7C661}"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2729655411"/>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E80E1A7D-D3E1-4B7F-8C40-8F7A4D75FBAA}" type="slidenum">
              <a:rPr lang="sv-SE">
                <a:solidFill>
                  <a:srgbClr val="000000"/>
                </a:solidFill>
              </a:rPr>
              <a:pPr>
                <a:defRPr/>
              </a:pPr>
              <a:t>‹Nr.›</a:t>
            </a:fld>
            <a:endParaRPr lang="sv-SE">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fld id="{CAFC0236-D46E-4F1F-8FA0-31761CE636B4}"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4064985348"/>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CDD813FA-E0B2-4DF1-B40E-84D5725B45F0}"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fld id="{B249C5C6-5542-454F-916A-2670A0D93C95}"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2461820393"/>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83350" y="828675"/>
            <a:ext cx="1908175" cy="529748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757238" y="828675"/>
            <a:ext cx="5573712" cy="529748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3CE5603A-526D-4563-B1F4-5BD52AE69582}"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fld id="{3E3342E1-51F8-40B3-9897-A7C1D4DF958D}"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2382111625"/>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57238" y="828675"/>
            <a:ext cx="7634287" cy="817563"/>
          </a:xfrm>
        </p:spPr>
        <p:txBody>
          <a:bodyPr/>
          <a:lstStyle/>
          <a:p>
            <a:r>
              <a:rPr lang="sv-SE" smtClean="0"/>
              <a:t>Klicka här för att ändra format</a:t>
            </a:r>
            <a:endParaRPr lang="sv-SE"/>
          </a:p>
        </p:txBody>
      </p:sp>
      <p:sp>
        <p:nvSpPr>
          <p:cNvPr id="3" name="Platshållare för text 2"/>
          <p:cNvSpPr>
            <a:spLocks noGrp="1"/>
          </p:cNvSpPr>
          <p:nvPr>
            <p:ph type="body" sz="half" idx="1"/>
          </p:nvPr>
        </p:nvSpPr>
        <p:spPr>
          <a:xfrm>
            <a:off x="757238" y="1722438"/>
            <a:ext cx="3740150" cy="44862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9788" y="1722438"/>
            <a:ext cx="3741737" cy="44862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sidfot 4"/>
          <p:cNvSpPr>
            <a:spLocks noGrp="1"/>
          </p:cNvSpPr>
          <p:nvPr>
            <p:ph type="ftr" sz="quarter" idx="10"/>
          </p:nvPr>
        </p:nvSpPr>
        <p:spPr>
          <a:xfrm>
            <a:off x="431800" y="568325"/>
            <a:ext cx="6858000" cy="107950"/>
          </a:xfrm>
        </p:spPr>
        <p:txBody>
          <a:bodyPr/>
          <a:lstStyle>
            <a:lvl1pPr>
              <a:defRPr/>
            </a:lvl1pPr>
          </a:lstStyle>
          <a:p>
            <a:r>
              <a:rPr lang="sv-SE">
                <a:solidFill>
                  <a:srgbClr val="000000"/>
                </a:solidFill>
              </a:rPr>
              <a:t>Exempel på sidhuvud - ÅÅÅÅ MM DD (Välj Visa, Sidhuvud sidfot för att ändra)</a:t>
            </a:r>
          </a:p>
        </p:txBody>
      </p:sp>
      <p:sp>
        <p:nvSpPr>
          <p:cNvPr id="6" name="Platshållare för bildnummer 5"/>
          <p:cNvSpPr>
            <a:spLocks noGrp="1"/>
          </p:cNvSpPr>
          <p:nvPr>
            <p:ph type="sldNum" sz="quarter" idx="11"/>
          </p:nvPr>
        </p:nvSpPr>
        <p:spPr>
          <a:xfrm>
            <a:off x="8234363" y="6548438"/>
            <a:ext cx="511175" cy="107950"/>
          </a:xfrm>
        </p:spPr>
        <p:txBody>
          <a:bodyPr/>
          <a:lstStyle>
            <a:lvl1pPr>
              <a:defRPr/>
            </a:lvl1pPr>
          </a:lstStyle>
          <a:p>
            <a:pPr>
              <a:defRPr/>
            </a:pPr>
            <a:fld id="{3246301B-971C-4865-ADC1-277655B24857}" type="slidenum">
              <a:rPr lang="sv-SE">
                <a:solidFill>
                  <a:srgbClr val="000000"/>
                </a:solidFill>
              </a:rPr>
              <a:pPr>
                <a:defRPr/>
              </a:pPr>
              <a:t>‹Nr.›</a:t>
            </a:fld>
            <a:endParaRPr lang="sv-SE">
              <a:solidFill>
                <a:srgbClr val="000000"/>
              </a:solidFill>
            </a:endParaRPr>
          </a:p>
        </p:txBody>
      </p:sp>
      <p:sp>
        <p:nvSpPr>
          <p:cNvPr id="7" name="Platshållare för datum 6"/>
          <p:cNvSpPr>
            <a:spLocks noGrp="1"/>
          </p:cNvSpPr>
          <p:nvPr>
            <p:ph type="dt" sz="half" idx="12"/>
          </p:nvPr>
        </p:nvSpPr>
        <p:spPr>
          <a:xfrm>
            <a:off x="431800" y="431800"/>
            <a:ext cx="2133600" cy="107950"/>
          </a:xfrm>
        </p:spPr>
        <p:txBody>
          <a:bodyPr/>
          <a:lstStyle>
            <a:lvl1pPr>
              <a:defRPr/>
            </a:lvl1pPr>
          </a:lstStyle>
          <a:p>
            <a:fld id="{9529641F-83AB-4E9D-BAC6-48AB68F2E59B}"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2679335440"/>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tx1"/>
        </a:solidFill>
        <a:effectLst/>
      </p:bgPr>
    </p:bg>
    <p:spTree>
      <p:nvGrpSpPr>
        <p:cNvPr id="1" name=""/>
        <p:cNvGrpSpPr/>
        <p:nvPr/>
      </p:nvGrpSpPr>
      <p:grpSpPr>
        <a:xfrm>
          <a:off x="0" y="0"/>
          <a:ext cx="0" cy="0"/>
          <a:chOff x="0" y="0"/>
          <a:chExt cx="0" cy="0"/>
        </a:xfrm>
      </p:grpSpPr>
      <p:pic>
        <p:nvPicPr>
          <p:cNvPr id="37902" name="Picture 14" descr="fro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7898" name="Picture 5" descr="SMHI Logotype_white_new"/>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00" y="293688"/>
            <a:ext cx="119062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3"/>
          <p:cNvSpPr>
            <a:spLocks noGrp="1" noChangeArrowheads="1"/>
          </p:cNvSpPr>
          <p:nvPr>
            <p:ph type="ctrTitle"/>
          </p:nvPr>
        </p:nvSpPr>
        <p:spPr>
          <a:xfrm>
            <a:off x="519113" y="2962275"/>
            <a:ext cx="8226425" cy="1470025"/>
          </a:xfrm>
          <a:extLst>
            <a:ext uri="{91240B29-F687-4F45-9708-019B960494DF}">
              <a14:hiddenLine xmlns:a14="http://schemas.microsoft.com/office/drawing/2010/main" w="9525">
                <a:solidFill>
                  <a:srgbClr val="000000"/>
                </a:solidFill>
                <a:miter lim="800000"/>
                <a:headEnd/>
                <a:tailEnd/>
              </a14:hiddenLine>
            </a:ext>
          </a:extLst>
        </p:spPr>
        <p:txBody>
          <a:bodyPr anchor="t"/>
          <a:lstStyle>
            <a:lvl1pPr>
              <a:defRPr sz="3000" smtClean="0">
                <a:solidFill>
                  <a:schemeClr val="bg1"/>
                </a:solidFill>
              </a:defRPr>
            </a:lvl1pPr>
          </a:lstStyle>
          <a:p>
            <a:pPr lvl="0"/>
            <a:r>
              <a:rPr lang="sv-SE" noProof="0" smtClean="0"/>
              <a:t>Klicka här för att ändra format</a:t>
            </a:r>
          </a:p>
        </p:txBody>
      </p:sp>
      <p:sp>
        <p:nvSpPr>
          <p:cNvPr id="37891" name="Rectangle 4"/>
          <p:cNvSpPr>
            <a:spLocks noGrp="1" noChangeArrowheads="1"/>
          </p:cNvSpPr>
          <p:nvPr>
            <p:ph type="subTitle" idx="1"/>
          </p:nvPr>
        </p:nvSpPr>
        <p:spPr>
          <a:xfrm>
            <a:off x="531813" y="2338388"/>
            <a:ext cx="8213725" cy="561975"/>
          </a:xfrm>
          <a:extLst>
            <a:ext uri="{91240B29-F687-4F45-9708-019B960494DF}">
              <a14:hiddenLine xmlns:a14="http://schemas.microsoft.com/office/drawing/2010/main" w="9525">
                <a:solidFill>
                  <a:srgbClr val="000000"/>
                </a:solidFill>
                <a:miter lim="800000"/>
                <a:headEnd/>
                <a:tailEnd/>
              </a14:hiddenLine>
            </a:ext>
          </a:extLst>
        </p:spPr>
        <p:txBody>
          <a:bodyPr anchor="b"/>
          <a:lstStyle>
            <a:lvl1pPr marL="0" indent="0">
              <a:buFont typeface="Wingdings" pitchFamily="2" charset="2"/>
              <a:buNone/>
              <a:defRPr sz="1200" smtClean="0">
                <a:solidFill>
                  <a:schemeClr val="bg1"/>
                </a:solidFill>
                <a:latin typeface="Arial Black" pitchFamily="34" charset="0"/>
              </a:defRPr>
            </a:lvl1pPr>
          </a:lstStyle>
          <a:p>
            <a:pPr lvl="0"/>
            <a:r>
              <a:rPr lang="sv-SE" noProof="0" smtClean="0"/>
              <a:t>Klicka här för att ändra format på underrubrik i bakgrunden</a:t>
            </a:r>
          </a:p>
        </p:txBody>
      </p:sp>
    </p:spTree>
    <p:extLst>
      <p:ext uri="{BB962C8B-B14F-4D97-AF65-F5344CB8AC3E}">
        <p14:creationId xmlns:p14="http://schemas.microsoft.com/office/powerpoint/2010/main" val="1358595738"/>
      </p:ext>
    </p:extLst>
  </p:cSld>
  <p:clrMapOvr>
    <a:masterClrMapping/>
  </p:clrMapOvr>
  <p:hf sldNum="0" hdr="0" dt="0"/>
</p:sldLayout>
</file>

<file path=ppt/slideLayouts/slideLayout30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8CCDCE4B-3FB5-40D5-A1A1-C5287EDCB786}"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fld id="{9D071668-C997-4848-8157-F7BC85107F2A}"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1194074162"/>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99A3E81D-3B29-4F00-84DB-51A370229DDD}"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fld id="{380C93C5-136A-44BC-9E8B-21D608924048}"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2696415906"/>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757238" y="1722438"/>
            <a:ext cx="3740150" cy="4403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9788" y="1722438"/>
            <a:ext cx="3741737" cy="4403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B5E378B9-1247-4C7F-A1B9-B098BC675A9E}" type="slidenum">
              <a:rPr lang="sv-SE">
                <a:solidFill>
                  <a:srgbClr val="000000"/>
                </a:solidFill>
              </a:rPr>
              <a:pPr>
                <a:defRPr/>
              </a:pPr>
              <a:t>‹Nr.›</a:t>
            </a:fld>
            <a:endParaRPr lang="sv-SE">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fld id="{8989FEA4-DB22-4626-8FFC-EB01539D7D82}"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28441511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sv-SE" smtClean="0"/>
              <a:t>Exempel på sidhuvud - ÅÅÅÅ MM DD (Välj Visa, Sidhuvud sidfot för att ändra)</a:t>
            </a:r>
            <a:endParaRPr lang="sv-SE"/>
          </a:p>
        </p:txBody>
      </p:sp>
      <p:sp>
        <p:nvSpPr>
          <p:cNvPr id="3" name="Rectangle 6"/>
          <p:cNvSpPr>
            <a:spLocks noGrp="1" noChangeArrowheads="1"/>
          </p:cNvSpPr>
          <p:nvPr>
            <p:ph type="sldNum" sz="quarter" idx="11"/>
          </p:nvPr>
        </p:nvSpPr>
        <p:spPr>
          <a:ln/>
        </p:spPr>
        <p:txBody>
          <a:bodyPr/>
          <a:lstStyle>
            <a:lvl1pPr>
              <a:defRPr/>
            </a:lvl1pPr>
          </a:lstStyle>
          <a:p>
            <a:pPr>
              <a:defRPr/>
            </a:pPr>
            <a:fld id="{82D10211-B8E2-4EB0-B03D-6DFACE2A9D1A}" type="slidenum">
              <a:rPr lang="sv-SE" smtClean="0"/>
              <a:pPr>
                <a:defRPr/>
              </a:pPr>
              <a:t>‹Nr.›</a:t>
            </a:fld>
            <a:endParaRPr lang="sv-SE"/>
          </a:p>
        </p:txBody>
      </p:sp>
      <p:sp>
        <p:nvSpPr>
          <p:cNvPr id="4" name="Rectangle 4"/>
          <p:cNvSpPr>
            <a:spLocks noGrp="1" noChangeArrowheads="1"/>
          </p:cNvSpPr>
          <p:nvPr>
            <p:ph type="dt" sz="half" idx="12"/>
          </p:nvPr>
        </p:nvSpPr>
        <p:spPr>
          <a:ln/>
        </p:spPr>
        <p:txBody>
          <a:bodyPr/>
          <a:lstStyle>
            <a:lvl1pPr>
              <a:defRPr/>
            </a:lvl1pPr>
          </a:lstStyle>
          <a:p>
            <a:fld id="{0BBBC6A4-A7A4-475E-8F37-C7212F325AA7}" type="datetime1">
              <a:rPr lang="sv-SE" smtClean="0"/>
              <a:pPr/>
              <a:t>2014-07-15</a:t>
            </a:fld>
            <a:endParaRPr lang="sv-SE"/>
          </a:p>
        </p:txBody>
      </p:sp>
    </p:spTree>
    <p:extLst>
      <p:ext uri="{BB962C8B-B14F-4D97-AF65-F5344CB8AC3E}">
        <p14:creationId xmlns:p14="http://schemas.microsoft.com/office/powerpoint/2010/main" val="1007670627"/>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8" name="Rectangle 6"/>
          <p:cNvSpPr>
            <a:spLocks noGrp="1" noChangeArrowheads="1"/>
          </p:cNvSpPr>
          <p:nvPr>
            <p:ph type="sldNum" sz="quarter" idx="11"/>
          </p:nvPr>
        </p:nvSpPr>
        <p:spPr>
          <a:ln/>
        </p:spPr>
        <p:txBody>
          <a:bodyPr/>
          <a:lstStyle>
            <a:lvl1pPr>
              <a:defRPr/>
            </a:lvl1pPr>
          </a:lstStyle>
          <a:p>
            <a:pPr>
              <a:defRPr/>
            </a:pPr>
            <a:fld id="{E682E64C-0883-4B22-8E7E-A50EE59C38A2}" type="slidenum">
              <a:rPr lang="sv-SE">
                <a:solidFill>
                  <a:srgbClr val="000000"/>
                </a:solidFill>
              </a:rPr>
              <a:pPr>
                <a:defRPr/>
              </a:pPr>
              <a:t>‹Nr.›</a:t>
            </a:fld>
            <a:endParaRPr lang="sv-SE">
              <a:solidFill>
                <a:srgbClr val="000000"/>
              </a:solidFill>
            </a:endParaRPr>
          </a:p>
        </p:txBody>
      </p:sp>
      <p:sp>
        <p:nvSpPr>
          <p:cNvPr id="9" name="Rectangle 4"/>
          <p:cNvSpPr>
            <a:spLocks noGrp="1" noChangeArrowheads="1"/>
          </p:cNvSpPr>
          <p:nvPr>
            <p:ph type="dt" sz="half" idx="12"/>
          </p:nvPr>
        </p:nvSpPr>
        <p:spPr>
          <a:ln/>
        </p:spPr>
        <p:txBody>
          <a:bodyPr/>
          <a:lstStyle>
            <a:lvl1pPr>
              <a:defRPr/>
            </a:lvl1pPr>
          </a:lstStyle>
          <a:p>
            <a:fld id="{C6C74490-842F-4C9A-BE5F-EAD00145F661}"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2571983518"/>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4" name="Rectangle 6"/>
          <p:cNvSpPr>
            <a:spLocks noGrp="1" noChangeArrowheads="1"/>
          </p:cNvSpPr>
          <p:nvPr>
            <p:ph type="sldNum" sz="quarter" idx="11"/>
          </p:nvPr>
        </p:nvSpPr>
        <p:spPr>
          <a:ln/>
        </p:spPr>
        <p:txBody>
          <a:bodyPr/>
          <a:lstStyle>
            <a:lvl1pPr>
              <a:defRPr/>
            </a:lvl1pPr>
          </a:lstStyle>
          <a:p>
            <a:pPr>
              <a:defRPr/>
            </a:pPr>
            <a:fld id="{BDEF87C2-5DF1-4524-A288-64893B8E7AC0}" type="slidenum">
              <a:rPr lang="sv-SE">
                <a:solidFill>
                  <a:srgbClr val="000000"/>
                </a:solidFill>
              </a:rPr>
              <a:pPr>
                <a:defRPr/>
              </a:pPr>
              <a:t>‹Nr.›</a:t>
            </a:fld>
            <a:endParaRPr lang="sv-SE">
              <a:solidFill>
                <a:srgbClr val="000000"/>
              </a:solidFill>
            </a:endParaRPr>
          </a:p>
        </p:txBody>
      </p:sp>
      <p:sp>
        <p:nvSpPr>
          <p:cNvPr id="5" name="Rectangle 4"/>
          <p:cNvSpPr>
            <a:spLocks noGrp="1" noChangeArrowheads="1"/>
          </p:cNvSpPr>
          <p:nvPr>
            <p:ph type="dt" sz="half" idx="12"/>
          </p:nvPr>
        </p:nvSpPr>
        <p:spPr>
          <a:ln/>
        </p:spPr>
        <p:txBody>
          <a:bodyPr/>
          <a:lstStyle>
            <a:lvl1pPr>
              <a:defRPr/>
            </a:lvl1pPr>
          </a:lstStyle>
          <a:p>
            <a:fld id="{AF9EC938-8167-44FA-884A-A715EA914D40}"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2733177802"/>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3" name="Rectangle 6"/>
          <p:cNvSpPr>
            <a:spLocks noGrp="1" noChangeArrowheads="1"/>
          </p:cNvSpPr>
          <p:nvPr>
            <p:ph type="sldNum" sz="quarter" idx="11"/>
          </p:nvPr>
        </p:nvSpPr>
        <p:spPr>
          <a:ln/>
        </p:spPr>
        <p:txBody>
          <a:bodyPr/>
          <a:lstStyle>
            <a:lvl1pPr>
              <a:defRPr/>
            </a:lvl1pPr>
          </a:lstStyle>
          <a:p>
            <a:pPr>
              <a:defRPr/>
            </a:pPr>
            <a:fld id="{071D5DF0-2651-46E1-9AD3-7DC3ED30AEB4}" type="slidenum">
              <a:rPr lang="sv-SE">
                <a:solidFill>
                  <a:srgbClr val="000000"/>
                </a:solidFill>
              </a:rPr>
              <a:pPr>
                <a:defRPr/>
              </a:pPr>
              <a:t>‹Nr.›</a:t>
            </a:fld>
            <a:endParaRPr lang="sv-SE">
              <a:solidFill>
                <a:srgbClr val="000000"/>
              </a:solidFill>
            </a:endParaRPr>
          </a:p>
        </p:txBody>
      </p:sp>
      <p:sp>
        <p:nvSpPr>
          <p:cNvPr id="4" name="Rectangle 4"/>
          <p:cNvSpPr>
            <a:spLocks noGrp="1" noChangeArrowheads="1"/>
          </p:cNvSpPr>
          <p:nvPr>
            <p:ph type="dt" sz="half" idx="12"/>
          </p:nvPr>
        </p:nvSpPr>
        <p:spPr>
          <a:ln/>
        </p:spPr>
        <p:txBody>
          <a:bodyPr/>
          <a:lstStyle>
            <a:lvl1pPr>
              <a:defRPr/>
            </a:lvl1pPr>
          </a:lstStyle>
          <a:p>
            <a:fld id="{BB653BDA-11B3-4263-9602-1E09A044A5C5}"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1253427956"/>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CC41C0DD-7980-4C28-9F69-E9B87DA23E97}" type="slidenum">
              <a:rPr lang="sv-SE">
                <a:solidFill>
                  <a:srgbClr val="000000"/>
                </a:solidFill>
              </a:rPr>
              <a:pPr>
                <a:defRPr/>
              </a:pPr>
              <a:t>‹Nr.›</a:t>
            </a:fld>
            <a:endParaRPr lang="sv-SE">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fld id="{7B4E89E3-4AD0-40BD-B899-81ADB1C7C661}"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1313842325"/>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E80E1A7D-D3E1-4B7F-8C40-8F7A4D75FBAA}" type="slidenum">
              <a:rPr lang="sv-SE">
                <a:solidFill>
                  <a:srgbClr val="000000"/>
                </a:solidFill>
              </a:rPr>
              <a:pPr>
                <a:defRPr/>
              </a:pPr>
              <a:t>‹Nr.›</a:t>
            </a:fld>
            <a:endParaRPr lang="sv-SE">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fld id="{CAFC0236-D46E-4F1F-8FA0-31761CE636B4}"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2778203397"/>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CDD813FA-E0B2-4DF1-B40E-84D5725B45F0}"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fld id="{B249C5C6-5542-454F-916A-2670A0D93C95}"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1207622122"/>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83350" y="828675"/>
            <a:ext cx="1908175" cy="529748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757238" y="828675"/>
            <a:ext cx="5573712" cy="529748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3CE5603A-526D-4563-B1F4-5BD52AE69582}"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fld id="{3E3342E1-51F8-40B3-9897-A7C1D4DF958D}"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3739127818"/>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57238" y="828675"/>
            <a:ext cx="7634287" cy="817563"/>
          </a:xfrm>
        </p:spPr>
        <p:txBody>
          <a:bodyPr/>
          <a:lstStyle/>
          <a:p>
            <a:r>
              <a:rPr lang="sv-SE" smtClean="0"/>
              <a:t>Klicka här för att ändra format</a:t>
            </a:r>
            <a:endParaRPr lang="sv-SE"/>
          </a:p>
        </p:txBody>
      </p:sp>
      <p:sp>
        <p:nvSpPr>
          <p:cNvPr id="3" name="Platshållare för text 2"/>
          <p:cNvSpPr>
            <a:spLocks noGrp="1"/>
          </p:cNvSpPr>
          <p:nvPr>
            <p:ph type="body" sz="half" idx="1"/>
          </p:nvPr>
        </p:nvSpPr>
        <p:spPr>
          <a:xfrm>
            <a:off x="757238" y="1722438"/>
            <a:ext cx="3740150" cy="44862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9788" y="1722438"/>
            <a:ext cx="3741737" cy="44862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sidfot 4"/>
          <p:cNvSpPr>
            <a:spLocks noGrp="1"/>
          </p:cNvSpPr>
          <p:nvPr>
            <p:ph type="ftr" sz="quarter" idx="10"/>
          </p:nvPr>
        </p:nvSpPr>
        <p:spPr>
          <a:xfrm>
            <a:off x="431800" y="568325"/>
            <a:ext cx="6858000" cy="107950"/>
          </a:xfrm>
        </p:spPr>
        <p:txBody>
          <a:bodyPr/>
          <a:lstStyle>
            <a:lvl1pPr>
              <a:defRPr/>
            </a:lvl1pPr>
          </a:lstStyle>
          <a:p>
            <a:r>
              <a:rPr lang="sv-SE">
                <a:solidFill>
                  <a:srgbClr val="000000"/>
                </a:solidFill>
              </a:rPr>
              <a:t>Exempel på sidhuvud - ÅÅÅÅ MM DD (Välj Visa, Sidhuvud sidfot för att ändra)</a:t>
            </a:r>
          </a:p>
        </p:txBody>
      </p:sp>
      <p:sp>
        <p:nvSpPr>
          <p:cNvPr id="6" name="Platshållare för bildnummer 5"/>
          <p:cNvSpPr>
            <a:spLocks noGrp="1"/>
          </p:cNvSpPr>
          <p:nvPr>
            <p:ph type="sldNum" sz="quarter" idx="11"/>
          </p:nvPr>
        </p:nvSpPr>
        <p:spPr>
          <a:xfrm>
            <a:off x="8234363" y="6548438"/>
            <a:ext cx="511175" cy="107950"/>
          </a:xfrm>
        </p:spPr>
        <p:txBody>
          <a:bodyPr/>
          <a:lstStyle>
            <a:lvl1pPr>
              <a:defRPr/>
            </a:lvl1pPr>
          </a:lstStyle>
          <a:p>
            <a:pPr>
              <a:defRPr/>
            </a:pPr>
            <a:fld id="{3246301B-971C-4865-ADC1-277655B24857}" type="slidenum">
              <a:rPr lang="sv-SE">
                <a:solidFill>
                  <a:srgbClr val="000000"/>
                </a:solidFill>
              </a:rPr>
              <a:pPr>
                <a:defRPr/>
              </a:pPr>
              <a:t>‹Nr.›</a:t>
            </a:fld>
            <a:endParaRPr lang="sv-SE">
              <a:solidFill>
                <a:srgbClr val="000000"/>
              </a:solidFill>
            </a:endParaRPr>
          </a:p>
        </p:txBody>
      </p:sp>
      <p:sp>
        <p:nvSpPr>
          <p:cNvPr id="7" name="Platshållare för datum 6"/>
          <p:cNvSpPr>
            <a:spLocks noGrp="1"/>
          </p:cNvSpPr>
          <p:nvPr>
            <p:ph type="dt" sz="half" idx="12"/>
          </p:nvPr>
        </p:nvSpPr>
        <p:spPr>
          <a:xfrm>
            <a:off x="431800" y="431800"/>
            <a:ext cx="2133600" cy="107950"/>
          </a:xfrm>
        </p:spPr>
        <p:txBody>
          <a:bodyPr/>
          <a:lstStyle>
            <a:lvl1pPr>
              <a:defRPr/>
            </a:lvl1pPr>
          </a:lstStyle>
          <a:p>
            <a:fld id="{9529641F-83AB-4E9D-BAC6-48AB68F2E59B}"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1978843595"/>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36877" name="Picture 13" descr="front_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4288"/>
            <a:ext cx="9182100" cy="6886576"/>
          </a:xfrm>
          <a:prstGeom prst="rect">
            <a:avLst/>
          </a:prstGeom>
          <a:noFill/>
          <a:extLst>
            <a:ext uri="{909E8E84-426E-40DD-AFC4-6F175D3DCCD1}">
              <a14:hiddenFill xmlns:a14="http://schemas.microsoft.com/office/drawing/2010/main">
                <a:solidFill>
                  <a:srgbClr val="FFFFFF"/>
                </a:solidFill>
              </a14:hiddenFill>
            </a:ext>
          </a:extLst>
        </p:spPr>
      </p:pic>
      <p:pic>
        <p:nvPicPr>
          <p:cNvPr id="36874" name="Picture 11" descr="SMHI Logotype_svart_n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4763" y="293688"/>
            <a:ext cx="118586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5" name="Rectangle 3"/>
          <p:cNvSpPr>
            <a:spLocks noGrp="1" noChangeArrowheads="1"/>
          </p:cNvSpPr>
          <p:nvPr>
            <p:ph type="ctrTitle"/>
          </p:nvPr>
        </p:nvSpPr>
        <p:spPr>
          <a:xfrm>
            <a:off x="519113" y="2962275"/>
            <a:ext cx="8226425" cy="1470025"/>
          </a:xfrm>
          <a:extLst>
            <a:ext uri="{91240B29-F687-4F45-9708-019B960494DF}">
              <a14:hiddenLine xmlns:a14="http://schemas.microsoft.com/office/drawing/2010/main" w="9525">
                <a:solidFill>
                  <a:srgbClr val="000000"/>
                </a:solidFill>
                <a:miter lim="800000"/>
                <a:headEnd/>
                <a:tailEnd/>
              </a14:hiddenLine>
            </a:ext>
          </a:extLst>
        </p:spPr>
        <p:txBody>
          <a:bodyPr anchor="t"/>
          <a:lstStyle>
            <a:lvl1pPr>
              <a:defRPr sz="3000" smtClean="0"/>
            </a:lvl1pPr>
          </a:lstStyle>
          <a:p>
            <a:pPr lvl="0"/>
            <a:r>
              <a:rPr lang="sv-SE" noProof="0" smtClean="0"/>
              <a:t>Klicka här för att ändra format</a:t>
            </a:r>
          </a:p>
        </p:txBody>
      </p:sp>
      <p:sp>
        <p:nvSpPr>
          <p:cNvPr id="36876" name="Rectangle 4"/>
          <p:cNvSpPr>
            <a:spLocks noGrp="1" noChangeArrowheads="1"/>
          </p:cNvSpPr>
          <p:nvPr>
            <p:ph type="subTitle" idx="1"/>
          </p:nvPr>
        </p:nvSpPr>
        <p:spPr>
          <a:xfrm>
            <a:off x="531813" y="2338388"/>
            <a:ext cx="8213725" cy="561975"/>
          </a:xfrm>
          <a:extLst>
            <a:ext uri="{91240B29-F687-4F45-9708-019B960494DF}">
              <a14:hiddenLine xmlns:a14="http://schemas.microsoft.com/office/drawing/2010/main" w="9525">
                <a:solidFill>
                  <a:srgbClr val="000000"/>
                </a:solidFill>
                <a:miter lim="800000"/>
                <a:headEnd/>
                <a:tailEnd/>
              </a14:hiddenLine>
            </a:ext>
          </a:extLst>
        </p:spPr>
        <p:txBody>
          <a:bodyPr anchor="b"/>
          <a:lstStyle>
            <a:lvl1pPr marL="0" indent="0">
              <a:buFont typeface="Wingdings" pitchFamily="2" charset="2"/>
              <a:buNone/>
              <a:defRPr sz="1200" smtClean="0">
                <a:latin typeface="Arial Black" pitchFamily="34" charset="0"/>
              </a:defRPr>
            </a:lvl1pPr>
          </a:lstStyle>
          <a:p>
            <a:pPr lvl="0"/>
            <a:r>
              <a:rPr lang="sv-SE" noProof="0" smtClean="0"/>
              <a:t>Klicka här för att ändra format på underrubrik i bakgrunden</a:t>
            </a:r>
          </a:p>
        </p:txBody>
      </p:sp>
    </p:spTree>
    <p:extLst>
      <p:ext uri="{BB962C8B-B14F-4D97-AF65-F5344CB8AC3E}">
        <p14:creationId xmlns:p14="http://schemas.microsoft.com/office/powerpoint/2010/main" val="3247476445"/>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endParaRPr lang="sv-SE">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solidFill>
                  <a:prstClr val="black"/>
                </a:solidFill>
              </a:rPr>
              <a:pPr/>
              <a:t>‹Nr.›</a:t>
            </a:fld>
            <a:endParaRPr lang="sv-SE">
              <a:solidFill>
                <a:prstClr val="black"/>
              </a:solidFill>
            </a:endParaRPr>
          </a:p>
        </p:txBody>
      </p:sp>
      <p:sp>
        <p:nvSpPr>
          <p:cNvPr id="6" name="Rectangle 4"/>
          <p:cNvSpPr>
            <a:spLocks noGrp="1" noChangeArrowheads="1"/>
          </p:cNvSpPr>
          <p:nvPr>
            <p:ph type="dt" sz="half" idx="12"/>
          </p:nvPr>
        </p:nvSpPr>
        <p:spPr>
          <a:ln/>
        </p:spPr>
        <p:txBody>
          <a:bodyPr/>
          <a:lstStyle>
            <a:lvl1pPr>
              <a:defRPr/>
            </a:lvl1pPr>
          </a:lstStyle>
          <a:p>
            <a:fld id="{59011377-C0B4-4013-A1B3-4A1478B18CF0}" type="datetimeFigureOut">
              <a:rPr lang="sv-SE" smtClean="0">
                <a:solidFill>
                  <a:prstClr val="black"/>
                </a:solidFill>
              </a:rPr>
              <a:pPr/>
              <a:t>2014-07-15</a:t>
            </a:fld>
            <a:endParaRPr lang="sv-SE">
              <a:solidFill>
                <a:prstClr val="black"/>
              </a:solidFill>
            </a:endParaRPr>
          </a:p>
        </p:txBody>
      </p:sp>
    </p:spTree>
    <p:extLst>
      <p:ext uri="{BB962C8B-B14F-4D97-AF65-F5344CB8AC3E}">
        <p14:creationId xmlns:p14="http://schemas.microsoft.com/office/powerpoint/2010/main" val="28409110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2" y="273050"/>
            <a:ext cx="3008313" cy="1162050"/>
          </a:xfrm>
        </p:spPr>
        <p:txBody>
          <a:bodyPr/>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2" y="1435100"/>
            <a:ext cx="3008313" cy="4691063"/>
          </a:xfrm>
        </p:spPr>
        <p:txBody>
          <a:bodyPr/>
          <a:lstStyle>
            <a:lvl1pPr marL="0" indent="0">
              <a:buNone/>
              <a:defRPr sz="1400"/>
            </a:lvl1pPr>
            <a:lvl2pPr marL="457039" indent="0">
              <a:buNone/>
              <a:defRPr sz="1200"/>
            </a:lvl2pPr>
            <a:lvl3pPr marL="914077" indent="0">
              <a:buNone/>
              <a:defRPr sz="1000"/>
            </a:lvl3pPr>
            <a:lvl4pPr marL="1371116" indent="0">
              <a:buNone/>
              <a:defRPr sz="900"/>
            </a:lvl4pPr>
            <a:lvl5pPr marL="1828155" indent="0">
              <a:buNone/>
              <a:defRPr sz="900"/>
            </a:lvl5pPr>
            <a:lvl6pPr marL="2285192" indent="0">
              <a:buNone/>
              <a:defRPr sz="900"/>
            </a:lvl6pPr>
            <a:lvl7pPr marL="2742232" indent="0">
              <a:buNone/>
              <a:defRPr sz="900"/>
            </a:lvl7pPr>
            <a:lvl8pPr marL="3199271" indent="0">
              <a:buNone/>
              <a:defRPr sz="900"/>
            </a:lvl8pPr>
            <a:lvl9pPr marL="3656308" indent="0">
              <a:buNone/>
              <a:defRPr sz="900"/>
            </a:lvl9pPr>
          </a:lstStyle>
          <a:p>
            <a:pPr lvl="0"/>
            <a:r>
              <a:rPr lang="sv-SE" smtClean="0"/>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smtClean="0"/>
              <a:t>Exempel på sidhuvud - ÅÅÅÅ MM DD (Välj Visa, Sidhuvud sidfot för att ändra)</a:t>
            </a:r>
            <a:endParaRPr lang="sv-SE"/>
          </a:p>
        </p:txBody>
      </p:sp>
      <p:sp>
        <p:nvSpPr>
          <p:cNvPr id="6" name="Rectangle 6"/>
          <p:cNvSpPr>
            <a:spLocks noGrp="1" noChangeArrowheads="1"/>
          </p:cNvSpPr>
          <p:nvPr>
            <p:ph type="sldNum" sz="quarter" idx="11"/>
          </p:nvPr>
        </p:nvSpPr>
        <p:spPr>
          <a:ln/>
        </p:spPr>
        <p:txBody>
          <a:bodyPr/>
          <a:lstStyle>
            <a:lvl1pPr>
              <a:defRPr/>
            </a:lvl1pPr>
          </a:lstStyle>
          <a:p>
            <a:pPr>
              <a:defRPr/>
            </a:pPr>
            <a:fld id="{9EDDB49F-5A01-4F87-9865-B16ED5D9F78A}" type="slidenum">
              <a:rPr lang="sv-SE" smtClean="0"/>
              <a:pPr>
                <a:defRPr/>
              </a:pPr>
              <a:t>‹Nr.›</a:t>
            </a:fld>
            <a:endParaRPr lang="sv-SE"/>
          </a:p>
        </p:txBody>
      </p:sp>
      <p:sp>
        <p:nvSpPr>
          <p:cNvPr id="7" name="Rectangle 4"/>
          <p:cNvSpPr>
            <a:spLocks noGrp="1" noChangeArrowheads="1"/>
          </p:cNvSpPr>
          <p:nvPr>
            <p:ph type="dt" sz="half" idx="12"/>
          </p:nvPr>
        </p:nvSpPr>
        <p:spPr>
          <a:ln/>
        </p:spPr>
        <p:txBody>
          <a:bodyPr/>
          <a:lstStyle>
            <a:lvl1pPr>
              <a:defRPr/>
            </a:lvl1pPr>
          </a:lstStyle>
          <a:p>
            <a:fld id="{105BC4AF-8631-4BF2-851B-3939AEF0F89C}" type="datetime1">
              <a:rPr lang="sv-SE" smtClean="0"/>
              <a:pPr/>
              <a:t>2014-07-15</a:t>
            </a:fld>
            <a:endParaRPr lang="sv-SE"/>
          </a:p>
        </p:txBody>
      </p:sp>
    </p:spTree>
    <p:extLst>
      <p:ext uri="{BB962C8B-B14F-4D97-AF65-F5344CB8AC3E}">
        <p14:creationId xmlns:p14="http://schemas.microsoft.com/office/powerpoint/2010/main" val="1663859158"/>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5"/>
          <p:cNvSpPr>
            <a:spLocks noGrp="1" noChangeArrowheads="1"/>
          </p:cNvSpPr>
          <p:nvPr>
            <p:ph type="ftr" sz="quarter" idx="10"/>
          </p:nvPr>
        </p:nvSpPr>
        <p:spPr>
          <a:ln/>
        </p:spPr>
        <p:txBody>
          <a:bodyPr/>
          <a:lstStyle>
            <a:lvl1pPr>
              <a:defRPr/>
            </a:lvl1pPr>
          </a:lstStyle>
          <a:p>
            <a:endParaRPr lang="sv-SE">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solidFill>
                  <a:prstClr val="black"/>
                </a:solidFill>
              </a:rPr>
              <a:pPr/>
              <a:t>‹Nr.›</a:t>
            </a:fld>
            <a:endParaRPr lang="sv-SE">
              <a:solidFill>
                <a:prstClr val="black"/>
              </a:solidFill>
            </a:endParaRPr>
          </a:p>
        </p:txBody>
      </p:sp>
      <p:sp>
        <p:nvSpPr>
          <p:cNvPr id="6" name="Rectangle 4"/>
          <p:cNvSpPr>
            <a:spLocks noGrp="1" noChangeArrowheads="1"/>
          </p:cNvSpPr>
          <p:nvPr>
            <p:ph type="dt" sz="half" idx="12"/>
          </p:nvPr>
        </p:nvSpPr>
        <p:spPr>
          <a:ln/>
        </p:spPr>
        <p:txBody>
          <a:bodyPr/>
          <a:lstStyle>
            <a:lvl1pPr>
              <a:defRPr/>
            </a:lvl1pPr>
          </a:lstStyle>
          <a:p>
            <a:fld id="{59011377-C0B4-4013-A1B3-4A1478B18CF0}" type="datetimeFigureOut">
              <a:rPr lang="sv-SE" smtClean="0">
                <a:solidFill>
                  <a:prstClr val="black"/>
                </a:solidFill>
              </a:rPr>
              <a:pPr/>
              <a:t>2014-07-15</a:t>
            </a:fld>
            <a:endParaRPr lang="sv-SE">
              <a:solidFill>
                <a:prstClr val="black"/>
              </a:solidFill>
            </a:endParaRPr>
          </a:p>
        </p:txBody>
      </p:sp>
    </p:spTree>
    <p:extLst>
      <p:ext uri="{BB962C8B-B14F-4D97-AF65-F5344CB8AC3E}">
        <p14:creationId xmlns:p14="http://schemas.microsoft.com/office/powerpoint/2010/main" val="2791959774"/>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757238" y="1722438"/>
            <a:ext cx="3740150" cy="4486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9788" y="1722438"/>
            <a:ext cx="3741737" cy="4486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5"/>
          <p:cNvSpPr>
            <a:spLocks noGrp="1" noChangeArrowheads="1"/>
          </p:cNvSpPr>
          <p:nvPr>
            <p:ph type="ftr" sz="quarter" idx="10"/>
          </p:nvPr>
        </p:nvSpPr>
        <p:spPr>
          <a:ln/>
        </p:spPr>
        <p:txBody>
          <a:bodyPr/>
          <a:lstStyle>
            <a:lvl1pPr>
              <a:defRPr/>
            </a:lvl1pPr>
          </a:lstStyle>
          <a:p>
            <a:endParaRPr lang="sv-SE">
              <a:solidFill>
                <a:prstClr val="black"/>
              </a:solidFill>
            </a:endParaRPr>
          </a:p>
        </p:txBody>
      </p:sp>
      <p:sp>
        <p:nvSpPr>
          <p:cNvPr id="6"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solidFill>
                  <a:prstClr val="black"/>
                </a:solidFill>
              </a:rPr>
              <a:pPr/>
              <a:t>‹Nr.›</a:t>
            </a:fld>
            <a:endParaRPr lang="sv-SE">
              <a:solidFill>
                <a:prstClr val="black"/>
              </a:solidFill>
            </a:endParaRPr>
          </a:p>
        </p:txBody>
      </p:sp>
      <p:sp>
        <p:nvSpPr>
          <p:cNvPr id="7" name="Rectangle 4"/>
          <p:cNvSpPr>
            <a:spLocks noGrp="1" noChangeArrowheads="1"/>
          </p:cNvSpPr>
          <p:nvPr>
            <p:ph type="dt" sz="half" idx="12"/>
          </p:nvPr>
        </p:nvSpPr>
        <p:spPr>
          <a:ln/>
        </p:spPr>
        <p:txBody>
          <a:bodyPr/>
          <a:lstStyle>
            <a:lvl1pPr>
              <a:defRPr/>
            </a:lvl1pPr>
          </a:lstStyle>
          <a:p>
            <a:fld id="{59011377-C0B4-4013-A1B3-4A1478B18CF0}" type="datetimeFigureOut">
              <a:rPr lang="sv-SE" smtClean="0">
                <a:solidFill>
                  <a:prstClr val="black"/>
                </a:solidFill>
              </a:rPr>
              <a:pPr/>
              <a:t>2014-07-15</a:t>
            </a:fld>
            <a:endParaRPr lang="sv-SE">
              <a:solidFill>
                <a:prstClr val="black"/>
              </a:solidFill>
            </a:endParaRPr>
          </a:p>
        </p:txBody>
      </p:sp>
    </p:spTree>
    <p:extLst>
      <p:ext uri="{BB962C8B-B14F-4D97-AF65-F5344CB8AC3E}">
        <p14:creationId xmlns:p14="http://schemas.microsoft.com/office/powerpoint/2010/main" val="3559491777"/>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5"/>
          <p:cNvSpPr>
            <a:spLocks noGrp="1" noChangeArrowheads="1"/>
          </p:cNvSpPr>
          <p:nvPr>
            <p:ph type="ftr" sz="quarter" idx="10"/>
          </p:nvPr>
        </p:nvSpPr>
        <p:spPr>
          <a:ln/>
        </p:spPr>
        <p:txBody>
          <a:bodyPr/>
          <a:lstStyle>
            <a:lvl1pPr>
              <a:defRPr/>
            </a:lvl1pPr>
          </a:lstStyle>
          <a:p>
            <a:endParaRPr lang="sv-SE">
              <a:solidFill>
                <a:prstClr val="black"/>
              </a:solidFill>
            </a:endParaRPr>
          </a:p>
        </p:txBody>
      </p:sp>
      <p:sp>
        <p:nvSpPr>
          <p:cNvPr id="8"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solidFill>
                  <a:prstClr val="black"/>
                </a:solidFill>
              </a:rPr>
              <a:pPr/>
              <a:t>‹Nr.›</a:t>
            </a:fld>
            <a:endParaRPr lang="sv-SE">
              <a:solidFill>
                <a:prstClr val="black"/>
              </a:solidFill>
            </a:endParaRPr>
          </a:p>
        </p:txBody>
      </p:sp>
      <p:sp>
        <p:nvSpPr>
          <p:cNvPr id="9" name="Rectangle 4"/>
          <p:cNvSpPr>
            <a:spLocks noGrp="1" noChangeArrowheads="1"/>
          </p:cNvSpPr>
          <p:nvPr>
            <p:ph type="dt" sz="half" idx="12"/>
          </p:nvPr>
        </p:nvSpPr>
        <p:spPr>
          <a:ln/>
        </p:spPr>
        <p:txBody>
          <a:bodyPr/>
          <a:lstStyle>
            <a:lvl1pPr>
              <a:defRPr/>
            </a:lvl1pPr>
          </a:lstStyle>
          <a:p>
            <a:fld id="{59011377-C0B4-4013-A1B3-4A1478B18CF0}" type="datetimeFigureOut">
              <a:rPr lang="sv-SE" smtClean="0">
                <a:solidFill>
                  <a:prstClr val="black"/>
                </a:solidFill>
              </a:rPr>
              <a:pPr/>
              <a:t>2014-07-15</a:t>
            </a:fld>
            <a:endParaRPr lang="sv-SE">
              <a:solidFill>
                <a:prstClr val="black"/>
              </a:solidFill>
            </a:endParaRPr>
          </a:p>
        </p:txBody>
      </p:sp>
    </p:spTree>
    <p:extLst>
      <p:ext uri="{BB962C8B-B14F-4D97-AF65-F5344CB8AC3E}">
        <p14:creationId xmlns:p14="http://schemas.microsoft.com/office/powerpoint/2010/main" val="2231025300"/>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5"/>
          <p:cNvSpPr>
            <a:spLocks noGrp="1" noChangeArrowheads="1"/>
          </p:cNvSpPr>
          <p:nvPr>
            <p:ph type="ftr" sz="quarter" idx="10"/>
          </p:nvPr>
        </p:nvSpPr>
        <p:spPr>
          <a:ln/>
        </p:spPr>
        <p:txBody>
          <a:bodyPr/>
          <a:lstStyle>
            <a:lvl1pPr>
              <a:defRPr/>
            </a:lvl1pPr>
          </a:lstStyle>
          <a:p>
            <a:endParaRPr lang="sv-SE">
              <a:solidFill>
                <a:prstClr val="black"/>
              </a:solidFill>
            </a:endParaRPr>
          </a:p>
        </p:txBody>
      </p:sp>
      <p:sp>
        <p:nvSpPr>
          <p:cNvPr id="4"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solidFill>
                  <a:prstClr val="black"/>
                </a:solidFill>
              </a:rPr>
              <a:pPr/>
              <a:t>‹Nr.›</a:t>
            </a:fld>
            <a:endParaRPr lang="sv-SE">
              <a:solidFill>
                <a:prstClr val="black"/>
              </a:solidFill>
            </a:endParaRPr>
          </a:p>
        </p:txBody>
      </p:sp>
      <p:sp>
        <p:nvSpPr>
          <p:cNvPr id="5" name="Rectangle 4"/>
          <p:cNvSpPr>
            <a:spLocks noGrp="1" noChangeArrowheads="1"/>
          </p:cNvSpPr>
          <p:nvPr>
            <p:ph type="dt" sz="half" idx="12"/>
          </p:nvPr>
        </p:nvSpPr>
        <p:spPr>
          <a:ln/>
        </p:spPr>
        <p:txBody>
          <a:bodyPr/>
          <a:lstStyle>
            <a:lvl1pPr>
              <a:defRPr/>
            </a:lvl1pPr>
          </a:lstStyle>
          <a:p>
            <a:fld id="{59011377-C0B4-4013-A1B3-4A1478B18CF0}" type="datetimeFigureOut">
              <a:rPr lang="sv-SE" smtClean="0">
                <a:solidFill>
                  <a:prstClr val="black"/>
                </a:solidFill>
              </a:rPr>
              <a:pPr/>
              <a:t>2014-07-15</a:t>
            </a:fld>
            <a:endParaRPr lang="sv-SE">
              <a:solidFill>
                <a:prstClr val="black"/>
              </a:solidFill>
            </a:endParaRPr>
          </a:p>
        </p:txBody>
      </p:sp>
    </p:spTree>
    <p:extLst>
      <p:ext uri="{BB962C8B-B14F-4D97-AF65-F5344CB8AC3E}">
        <p14:creationId xmlns:p14="http://schemas.microsoft.com/office/powerpoint/2010/main" val="1954273694"/>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endParaRPr lang="sv-SE">
              <a:solidFill>
                <a:prstClr val="black"/>
              </a:solidFill>
            </a:endParaRPr>
          </a:p>
        </p:txBody>
      </p:sp>
      <p:sp>
        <p:nvSpPr>
          <p:cNvPr id="3"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solidFill>
                  <a:prstClr val="black"/>
                </a:solidFill>
              </a:rPr>
              <a:pPr/>
              <a:t>‹Nr.›</a:t>
            </a:fld>
            <a:endParaRPr lang="sv-SE">
              <a:solidFill>
                <a:prstClr val="black"/>
              </a:solidFill>
            </a:endParaRPr>
          </a:p>
        </p:txBody>
      </p:sp>
      <p:sp>
        <p:nvSpPr>
          <p:cNvPr id="4" name="Rectangle 4"/>
          <p:cNvSpPr>
            <a:spLocks noGrp="1" noChangeArrowheads="1"/>
          </p:cNvSpPr>
          <p:nvPr>
            <p:ph type="dt" sz="half" idx="12"/>
          </p:nvPr>
        </p:nvSpPr>
        <p:spPr>
          <a:ln/>
        </p:spPr>
        <p:txBody>
          <a:bodyPr/>
          <a:lstStyle>
            <a:lvl1pPr>
              <a:defRPr/>
            </a:lvl1pPr>
          </a:lstStyle>
          <a:p>
            <a:fld id="{59011377-C0B4-4013-A1B3-4A1478B18CF0}" type="datetimeFigureOut">
              <a:rPr lang="sv-SE" smtClean="0">
                <a:solidFill>
                  <a:prstClr val="black"/>
                </a:solidFill>
              </a:rPr>
              <a:pPr/>
              <a:t>2014-07-15</a:t>
            </a:fld>
            <a:endParaRPr lang="sv-SE">
              <a:solidFill>
                <a:prstClr val="black"/>
              </a:solidFill>
            </a:endParaRPr>
          </a:p>
        </p:txBody>
      </p:sp>
    </p:spTree>
    <p:extLst>
      <p:ext uri="{BB962C8B-B14F-4D97-AF65-F5344CB8AC3E}">
        <p14:creationId xmlns:p14="http://schemas.microsoft.com/office/powerpoint/2010/main" val="318126494"/>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endParaRPr lang="sv-SE">
              <a:solidFill>
                <a:prstClr val="black"/>
              </a:solidFill>
            </a:endParaRPr>
          </a:p>
        </p:txBody>
      </p:sp>
      <p:sp>
        <p:nvSpPr>
          <p:cNvPr id="6"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solidFill>
                  <a:prstClr val="black"/>
                </a:solidFill>
              </a:rPr>
              <a:pPr/>
              <a:t>‹Nr.›</a:t>
            </a:fld>
            <a:endParaRPr lang="sv-SE">
              <a:solidFill>
                <a:prstClr val="black"/>
              </a:solidFill>
            </a:endParaRPr>
          </a:p>
        </p:txBody>
      </p:sp>
      <p:sp>
        <p:nvSpPr>
          <p:cNvPr id="7" name="Rectangle 4"/>
          <p:cNvSpPr>
            <a:spLocks noGrp="1" noChangeArrowheads="1"/>
          </p:cNvSpPr>
          <p:nvPr>
            <p:ph type="dt" sz="half" idx="12"/>
          </p:nvPr>
        </p:nvSpPr>
        <p:spPr>
          <a:ln/>
        </p:spPr>
        <p:txBody>
          <a:bodyPr/>
          <a:lstStyle>
            <a:lvl1pPr>
              <a:defRPr/>
            </a:lvl1pPr>
          </a:lstStyle>
          <a:p>
            <a:fld id="{59011377-C0B4-4013-A1B3-4A1478B18CF0}" type="datetimeFigureOut">
              <a:rPr lang="sv-SE" smtClean="0">
                <a:solidFill>
                  <a:prstClr val="black"/>
                </a:solidFill>
              </a:rPr>
              <a:pPr/>
              <a:t>2014-07-15</a:t>
            </a:fld>
            <a:endParaRPr lang="sv-SE">
              <a:solidFill>
                <a:prstClr val="black"/>
              </a:solidFill>
            </a:endParaRPr>
          </a:p>
        </p:txBody>
      </p:sp>
    </p:spTree>
    <p:extLst>
      <p:ext uri="{BB962C8B-B14F-4D97-AF65-F5344CB8AC3E}">
        <p14:creationId xmlns:p14="http://schemas.microsoft.com/office/powerpoint/2010/main" val="2997576772"/>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endParaRPr lang="sv-SE">
              <a:solidFill>
                <a:prstClr val="black"/>
              </a:solidFill>
            </a:endParaRPr>
          </a:p>
        </p:txBody>
      </p:sp>
      <p:sp>
        <p:nvSpPr>
          <p:cNvPr id="6"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solidFill>
                  <a:prstClr val="black"/>
                </a:solidFill>
              </a:rPr>
              <a:pPr/>
              <a:t>‹Nr.›</a:t>
            </a:fld>
            <a:endParaRPr lang="sv-SE">
              <a:solidFill>
                <a:prstClr val="black"/>
              </a:solidFill>
            </a:endParaRPr>
          </a:p>
        </p:txBody>
      </p:sp>
      <p:sp>
        <p:nvSpPr>
          <p:cNvPr id="7" name="Rectangle 4"/>
          <p:cNvSpPr>
            <a:spLocks noGrp="1" noChangeArrowheads="1"/>
          </p:cNvSpPr>
          <p:nvPr>
            <p:ph type="dt" sz="half" idx="12"/>
          </p:nvPr>
        </p:nvSpPr>
        <p:spPr>
          <a:ln/>
        </p:spPr>
        <p:txBody>
          <a:bodyPr/>
          <a:lstStyle>
            <a:lvl1pPr>
              <a:defRPr/>
            </a:lvl1pPr>
          </a:lstStyle>
          <a:p>
            <a:fld id="{59011377-C0B4-4013-A1B3-4A1478B18CF0}" type="datetimeFigureOut">
              <a:rPr lang="sv-SE" smtClean="0">
                <a:solidFill>
                  <a:prstClr val="black"/>
                </a:solidFill>
              </a:rPr>
              <a:pPr/>
              <a:t>2014-07-15</a:t>
            </a:fld>
            <a:endParaRPr lang="sv-SE">
              <a:solidFill>
                <a:prstClr val="black"/>
              </a:solidFill>
            </a:endParaRPr>
          </a:p>
        </p:txBody>
      </p:sp>
    </p:spTree>
    <p:extLst>
      <p:ext uri="{BB962C8B-B14F-4D97-AF65-F5344CB8AC3E}">
        <p14:creationId xmlns:p14="http://schemas.microsoft.com/office/powerpoint/2010/main" val="2757621583"/>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endParaRPr lang="sv-SE">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solidFill>
                  <a:prstClr val="black"/>
                </a:solidFill>
              </a:rPr>
              <a:pPr/>
              <a:t>‹Nr.›</a:t>
            </a:fld>
            <a:endParaRPr lang="sv-SE">
              <a:solidFill>
                <a:prstClr val="black"/>
              </a:solidFill>
            </a:endParaRPr>
          </a:p>
        </p:txBody>
      </p:sp>
      <p:sp>
        <p:nvSpPr>
          <p:cNvPr id="6" name="Rectangle 4"/>
          <p:cNvSpPr>
            <a:spLocks noGrp="1" noChangeArrowheads="1"/>
          </p:cNvSpPr>
          <p:nvPr>
            <p:ph type="dt" sz="half" idx="12"/>
          </p:nvPr>
        </p:nvSpPr>
        <p:spPr>
          <a:ln/>
        </p:spPr>
        <p:txBody>
          <a:bodyPr/>
          <a:lstStyle>
            <a:lvl1pPr>
              <a:defRPr/>
            </a:lvl1pPr>
          </a:lstStyle>
          <a:p>
            <a:fld id="{59011377-C0B4-4013-A1B3-4A1478B18CF0}" type="datetimeFigureOut">
              <a:rPr lang="sv-SE" smtClean="0">
                <a:solidFill>
                  <a:prstClr val="black"/>
                </a:solidFill>
              </a:rPr>
              <a:pPr/>
              <a:t>2014-07-15</a:t>
            </a:fld>
            <a:endParaRPr lang="sv-SE">
              <a:solidFill>
                <a:prstClr val="black"/>
              </a:solidFill>
            </a:endParaRPr>
          </a:p>
        </p:txBody>
      </p:sp>
    </p:spTree>
    <p:extLst>
      <p:ext uri="{BB962C8B-B14F-4D97-AF65-F5344CB8AC3E}">
        <p14:creationId xmlns:p14="http://schemas.microsoft.com/office/powerpoint/2010/main" val="3153339133"/>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83350" y="828675"/>
            <a:ext cx="1908175" cy="53800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757238" y="828675"/>
            <a:ext cx="5573712" cy="53800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endParaRPr lang="sv-SE">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solidFill>
                  <a:prstClr val="black"/>
                </a:solidFill>
              </a:rPr>
              <a:pPr/>
              <a:t>‹Nr.›</a:t>
            </a:fld>
            <a:endParaRPr lang="sv-SE">
              <a:solidFill>
                <a:prstClr val="black"/>
              </a:solidFill>
            </a:endParaRPr>
          </a:p>
        </p:txBody>
      </p:sp>
      <p:sp>
        <p:nvSpPr>
          <p:cNvPr id="6" name="Rectangle 4"/>
          <p:cNvSpPr>
            <a:spLocks noGrp="1" noChangeArrowheads="1"/>
          </p:cNvSpPr>
          <p:nvPr>
            <p:ph type="dt" sz="half" idx="12"/>
          </p:nvPr>
        </p:nvSpPr>
        <p:spPr>
          <a:ln/>
        </p:spPr>
        <p:txBody>
          <a:bodyPr/>
          <a:lstStyle>
            <a:lvl1pPr>
              <a:defRPr/>
            </a:lvl1pPr>
          </a:lstStyle>
          <a:p>
            <a:fld id="{59011377-C0B4-4013-A1B3-4A1478B18CF0}" type="datetimeFigureOut">
              <a:rPr lang="sv-SE" smtClean="0">
                <a:solidFill>
                  <a:prstClr val="black"/>
                </a:solidFill>
              </a:rPr>
              <a:pPr/>
              <a:t>2014-07-15</a:t>
            </a:fld>
            <a:endParaRPr lang="sv-SE">
              <a:solidFill>
                <a:prstClr val="black"/>
              </a:solidFill>
            </a:endParaRPr>
          </a:p>
        </p:txBody>
      </p:sp>
    </p:spTree>
    <p:extLst>
      <p:ext uri="{BB962C8B-B14F-4D97-AF65-F5344CB8AC3E}">
        <p14:creationId xmlns:p14="http://schemas.microsoft.com/office/powerpoint/2010/main" val="4178546602"/>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57238" y="828675"/>
            <a:ext cx="7634287" cy="817563"/>
          </a:xfrm>
        </p:spPr>
        <p:txBody>
          <a:bodyPr/>
          <a:lstStyle/>
          <a:p>
            <a:r>
              <a:rPr lang="sv-SE" smtClean="0"/>
              <a:t>Klicka här för att ändra format</a:t>
            </a:r>
            <a:endParaRPr lang="sv-SE"/>
          </a:p>
        </p:txBody>
      </p:sp>
      <p:sp>
        <p:nvSpPr>
          <p:cNvPr id="3" name="Platshållare för text 2"/>
          <p:cNvSpPr>
            <a:spLocks noGrp="1"/>
          </p:cNvSpPr>
          <p:nvPr>
            <p:ph type="body" sz="half" idx="1"/>
          </p:nvPr>
        </p:nvSpPr>
        <p:spPr>
          <a:xfrm>
            <a:off x="757238" y="1722438"/>
            <a:ext cx="3740150" cy="44862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9788" y="1722438"/>
            <a:ext cx="3741737" cy="44862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5"/>
          <p:cNvSpPr>
            <a:spLocks noGrp="1" noChangeArrowheads="1"/>
          </p:cNvSpPr>
          <p:nvPr>
            <p:ph type="ftr" sz="quarter" idx="10"/>
          </p:nvPr>
        </p:nvSpPr>
        <p:spPr>
          <a:ln/>
        </p:spPr>
        <p:txBody>
          <a:bodyPr/>
          <a:lstStyle>
            <a:lvl1pPr>
              <a:defRPr/>
            </a:lvl1pPr>
          </a:lstStyle>
          <a:p>
            <a:endParaRPr lang="sv-SE">
              <a:solidFill>
                <a:prstClr val="black"/>
              </a:solidFill>
            </a:endParaRPr>
          </a:p>
        </p:txBody>
      </p:sp>
      <p:sp>
        <p:nvSpPr>
          <p:cNvPr id="6"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solidFill>
                  <a:prstClr val="black"/>
                </a:solidFill>
              </a:rPr>
              <a:pPr/>
              <a:t>‹Nr.›</a:t>
            </a:fld>
            <a:endParaRPr lang="sv-SE">
              <a:solidFill>
                <a:prstClr val="black"/>
              </a:solidFill>
            </a:endParaRPr>
          </a:p>
        </p:txBody>
      </p:sp>
      <p:sp>
        <p:nvSpPr>
          <p:cNvPr id="7" name="Rectangle 4"/>
          <p:cNvSpPr>
            <a:spLocks noGrp="1" noChangeArrowheads="1"/>
          </p:cNvSpPr>
          <p:nvPr>
            <p:ph type="dt" sz="half" idx="12"/>
          </p:nvPr>
        </p:nvSpPr>
        <p:spPr>
          <a:ln/>
        </p:spPr>
        <p:txBody>
          <a:bodyPr/>
          <a:lstStyle>
            <a:lvl1pPr>
              <a:defRPr/>
            </a:lvl1pPr>
          </a:lstStyle>
          <a:p>
            <a:fld id="{59011377-C0B4-4013-A1B3-4A1478B18CF0}" type="datetimeFigureOut">
              <a:rPr lang="sv-SE" smtClean="0">
                <a:solidFill>
                  <a:prstClr val="black"/>
                </a:solidFill>
              </a:rPr>
              <a:pPr/>
              <a:t>2014-07-15</a:t>
            </a:fld>
            <a:endParaRPr lang="sv-SE">
              <a:solidFill>
                <a:prstClr val="black"/>
              </a:solidFill>
            </a:endParaRPr>
          </a:p>
        </p:txBody>
      </p:sp>
    </p:spTree>
    <p:extLst>
      <p:ext uri="{BB962C8B-B14F-4D97-AF65-F5344CB8AC3E}">
        <p14:creationId xmlns:p14="http://schemas.microsoft.com/office/powerpoint/2010/main" val="29413710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039" indent="0">
              <a:buNone/>
              <a:defRPr sz="2800"/>
            </a:lvl2pPr>
            <a:lvl3pPr marL="914077" indent="0">
              <a:buNone/>
              <a:defRPr sz="2400"/>
            </a:lvl3pPr>
            <a:lvl4pPr marL="1371116" indent="0">
              <a:buNone/>
              <a:defRPr sz="2000"/>
            </a:lvl4pPr>
            <a:lvl5pPr marL="1828155" indent="0">
              <a:buNone/>
              <a:defRPr sz="2000"/>
            </a:lvl5pPr>
            <a:lvl6pPr marL="2285192" indent="0">
              <a:buNone/>
              <a:defRPr sz="2000"/>
            </a:lvl6pPr>
            <a:lvl7pPr marL="2742232" indent="0">
              <a:buNone/>
              <a:defRPr sz="2000"/>
            </a:lvl7pPr>
            <a:lvl8pPr marL="3199271" indent="0">
              <a:buNone/>
              <a:defRPr sz="2000"/>
            </a:lvl8pPr>
            <a:lvl9pPr marL="3656308" indent="0">
              <a:buNone/>
              <a:defRPr sz="2000"/>
            </a:lvl9pPr>
          </a:lstStyle>
          <a:p>
            <a:pPr lvl="0"/>
            <a:r>
              <a:rPr lang="sv-SE" noProof="0" smtClean="0"/>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039" indent="0">
              <a:buNone/>
              <a:defRPr sz="1200"/>
            </a:lvl2pPr>
            <a:lvl3pPr marL="914077" indent="0">
              <a:buNone/>
              <a:defRPr sz="1000"/>
            </a:lvl3pPr>
            <a:lvl4pPr marL="1371116" indent="0">
              <a:buNone/>
              <a:defRPr sz="900"/>
            </a:lvl4pPr>
            <a:lvl5pPr marL="1828155" indent="0">
              <a:buNone/>
              <a:defRPr sz="900"/>
            </a:lvl5pPr>
            <a:lvl6pPr marL="2285192" indent="0">
              <a:buNone/>
              <a:defRPr sz="900"/>
            </a:lvl6pPr>
            <a:lvl7pPr marL="2742232" indent="0">
              <a:buNone/>
              <a:defRPr sz="900"/>
            </a:lvl7pPr>
            <a:lvl8pPr marL="3199271" indent="0">
              <a:buNone/>
              <a:defRPr sz="900"/>
            </a:lvl8pPr>
            <a:lvl9pPr marL="3656308" indent="0">
              <a:buNone/>
              <a:defRPr sz="900"/>
            </a:lvl9pPr>
          </a:lstStyle>
          <a:p>
            <a:pPr lvl="0"/>
            <a:r>
              <a:rPr lang="sv-SE" smtClean="0"/>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smtClean="0"/>
              <a:t>Exempel på sidhuvud - ÅÅÅÅ MM DD (Välj Visa, Sidhuvud sidfot för att ändra)</a:t>
            </a:r>
            <a:endParaRPr lang="sv-SE"/>
          </a:p>
        </p:txBody>
      </p:sp>
      <p:sp>
        <p:nvSpPr>
          <p:cNvPr id="6" name="Rectangle 6"/>
          <p:cNvSpPr>
            <a:spLocks noGrp="1" noChangeArrowheads="1"/>
          </p:cNvSpPr>
          <p:nvPr>
            <p:ph type="sldNum" sz="quarter" idx="11"/>
          </p:nvPr>
        </p:nvSpPr>
        <p:spPr>
          <a:ln/>
        </p:spPr>
        <p:txBody>
          <a:bodyPr/>
          <a:lstStyle>
            <a:lvl1pPr>
              <a:defRPr/>
            </a:lvl1pPr>
          </a:lstStyle>
          <a:p>
            <a:pPr>
              <a:defRPr/>
            </a:pPr>
            <a:fld id="{8CF91B13-CD46-4A6E-A33C-76E8E99E5A40}" type="slidenum">
              <a:rPr lang="sv-SE" smtClean="0"/>
              <a:pPr>
                <a:defRPr/>
              </a:pPr>
              <a:t>‹Nr.›</a:t>
            </a:fld>
            <a:endParaRPr lang="sv-SE"/>
          </a:p>
        </p:txBody>
      </p:sp>
      <p:sp>
        <p:nvSpPr>
          <p:cNvPr id="7" name="Rectangle 4"/>
          <p:cNvSpPr>
            <a:spLocks noGrp="1" noChangeArrowheads="1"/>
          </p:cNvSpPr>
          <p:nvPr>
            <p:ph type="dt" sz="half" idx="12"/>
          </p:nvPr>
        </p:nvSpPr>
        <p:spPr>
          <a:ln/>
        </p:spPr>
        <p:txBody>
          <a:bodyPr/>
          <a:lstStyle>
            <a:lvl1pPr>
              <a:defRPr/>
            </a:lvl1pPr>
          </a:lstStyle>
          <a:p>
            <a:fld id="{1F548ED4-0602-4A45-A0EB-BD14189ED3F6}" type="datetime1">
              <a:rPr lang="sv-SE" smtClean="0"/>
              <a:pPr/>
              <a:t>2014-07-15</a:t>
            </a:fld>
            <a:endParaRPr lang="sv-SE"/>
          </a:p>
        </p:txBody>
      </p:sp>
    </p:spTree>
    <p:extLst>
      <p:ext uri="{BB962C8B-B14F-4D97-AF65-F5344CB8AC3E}">
        <p14:creationId xmlns:p14="http://schemas.microsoft.com/office/powerpoint/2010/main" val="3755787711"/>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tx1"/>
        </a:solidFill>
        <a:effectLst/>
      </p:bgPr>
    </p:bg>
    <p:spTree>
      <p:nvGrpSpPr>
        <p:cNvPr id="1" name=""/>
        <p:cNvGrpSpPr/>
        <p:nvPr/>
      </p:nvGrpSpPr>
      <p:grpSpPr>
        <a:xfrm>
          <a:off x="0" y="0"/>
          <a:ext cx="0" cy="0"/>
          <a:chOff x="0" y="0"/>
          <a:chExt cx="0" cy="0"/>
        </a:xfrm>
      </p:grpSpPr>
      <p:pic>
        <p:nvPicPr>
          <p:cNvPr id="37902" name="Picture 14" descr="fro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7898" name="Picture 5" descr="SMHI Logotype_white_new"/>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00" y="293690"/>
            <a:ext cx="119062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3"/>
          <p:cNvSpPr>
            <a:spLocks noGrp="1" noChangeArrowheads="1"/>
          </p:cNvSpPr>
          <p:nvPr>
            <p:ph type="ctrTitle"/>
          </p:nvPr>
        </p:nvSpPr>
        <p:spPr>
          <a:xfrm>
            <a:off x="519115" y="2962277"/>
            <a:ext cx="8226425" cy="1470025"/>
          </a:xfrm>
          <a:extLst>
            <a:ext uri="{91240B29-F687-4F45-9708-019B960494DF}">
              <a14:hiddenLine xmlns:a14="http://schemas.microsoft.com/office/drawing/2010/main" w="9525">
                <a:solidFill>
                  <a:srgbClr val="000000"/>
                </a:solidFill>
                <a:miter lim="800000"/>
                <a:headEnd/>
                <a:tailEnd/>
              </a14:hiddenLine>
            </a:ext>
          </a:extLst>
        </p:spPr>
        <p:txBody>
          <a:bodyPr anchor="t"/>
          <a:lstStyle>
            <a:lvl1pPr>
              <a:defRPr sz="3000" smtClean="0">
                <a:solidFill>
                  <a:schemeClr val="bg1"/>
                </a:solidFill>
              </a:defRPr>
            </a:lvl1pPr>
          </a:lstStyle>
          <a:p>
            <a:pPr lvl="0"/>
            <a:r>
              <a:rPr lang="sv-SE" noProof="0" smtClean="0"/>
              <a:t>Klicka här för att ändra format</a:t>
            </a:r>
          </a:p>
        </p:txBody>
      </p:sp>
      <p:sp>
        <p:nvSpPr>
          <p:cNvPr id="37891" name="Rectangle 4"/>
          <p:cNvSpPr>
            <a:spLocks noGrp="1" noChangeArrowheads="1"/>
          </p:cNvSpPr>
          <p:nvPr>
            <p:ph type="subTitle" idx="1"/>
          </p:nvPr>
        </p:nvSpPr>
        <p:spPr>
          <a:xfrm>
            <a:off x="531815" y="2338390"/>
            <a:ext cx="8213725" cy="561975"/>
          </a:xfrm>
          <a:extLst>
            <a:ext uri="{91240B29-F687-4F45-9708-019B960494DF}">
              <a14:hiddenLine xmlns:a14="http://schemas.microsoft.com/office/drawing/2010/main" w="9525">
                <a:solidFill>
                  <a:srgbClr val="000000"/>
                </a:solidFill>
                <a:miter lim="800000"/>
                <a:headEnd/>
                <a:tailEnd/>
              </a14:hiddenLine>
            </a:ext>
          </a:extLst>
        </p:spPr>
        <p:txBody>
          <a:bodyPr anchor="b"/>
          <a:lstStyle>
            <a:lvl1pPr marL="0" indent="0">
              <a:buFont typeface="Wingdings" pitchFamily="2" charset="2"/>
              <a:buNone/>
              <a:defRPr sz="1200" smtClean="0">
                <a:solidFill>
                  <a:schemeClr val="bg1"/>
                </a:solidFill>
                <a:latin typeface="Arial Black" pitchFamily="34" charset="0"/>
              </a:defRPr>
            </a:lvl1pPr>
          </a:lstStyle>
          <a:p>
            <a:pPr lvl="0"/>
            <a:r>
              <a:rPr lang="sv-SE" noProof="0" smtClean="0"/>
              <a:t>Klicka här för att ändra format på underrubrik i bakgrunden</a:t>
            </a:r>
          </a:p>
        </p:txBody>
      </p:sp>
    </p:spTree>
    <p:extLst>
      <p:ext uri="{BB962C8B-B14F-4D97-AF65-F5344CB8AC3E}">
        <p14:creationId xmlns:p14="http://schemas.microsoft.com/office/powerpoint/2010/main" val="1909811382"/>
      </p:ext>
    </p:extLst>
  </p:cSld>
  <p:clrMapOvr>
    <a:masterClrMapping/>
  </p:clrMapOvr>
  <p:hf sldNum="0" hdr="0" dt="0"/>
</p:sldLayout>
</file>

<file path=ppt/slideLayouts/slideLayout33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8CCDCE4B-3FB5-40D5-A1A1-C5287EDCB786}"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fld id="{9D071668-C997-4848-8157-F7BC85107F2A}"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3831604502"/>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2"/>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039" indent="0">
              <a:buNone/>
              <a:defRPr sz="1800"/>
            </a:lvl2pPr>
            <a:lvl3pPr marL="914077" indent="0">
              <a:buNone/>
              <a:defRPr sz="1600"/>
            </a:lvl3pPr>
            <a:lvl4pPr marL="1371116" indent="0">
              <a:buNone/>
              <a:defRPr sz="1400"/>
            </a:lvl4pPr>
            <a:lvl5pPr marL="1828155" indent="0">
              <a:buNone/>
              <a:defRPr sz="1400"/>
            </a:lvl5pPr>
            <a:lvl6pPr marL="2285192" indent="0">
              <a:buNone/>
              <a:defRPr sz="1400"/>
            </a:lvl6pPr>
            <a:lvl7pPr marL="2742232" indent="0">
              <a:buNone/>
              <a:defRPr sz="1400"/>
            </a:lvl7pPr>
            <a:lvl8pPr marL="3199271" indent="0">
              <a:buNone/>
              <a:defRPr sz="1400"/>
            </a:lvl8pPr>
            <a:lvl9pPr marL="3656308" indent="0">
              <a:buNone/>
              <a:defRPr sz="1400"/>
            </a:lvl9pPr>
          </a:lstStyle>
          <a:p>
            <a:pPr lvl="0"/>
            <a:r>
              <a:rPr lang="sv-SE" smtClean="0"/>
              <a:t>Klicka här för att ändra format på bakgrundstexten</a:t>
            </a:r>
          </a:p>
        </p:txBody>
      </p:sp>
      <p:sp>
        <p:nvSpPr>
          <p:cNvPr id="4"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99A3E81D-3B29-4F00-84DB-51A370229DDD}"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fld id="{380C93C5-136A-44BC-9E8B-21D608924048}"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375410083"/>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757238" y="1722440"/>
            <a:ext cx="3740150" cy="4403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9788" y="1722440"/>
            <a:ext cx="3741737" cy="4403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B5E378B9-1247-4C7F-A1B9-B098BC675A9E}" type="slidenum">
              <a:rPr lang="sv-SE">
                <a:solidFill>
                  <a:srgbClr val="000000"/>
                </a:solidFill>
              </a:rPr>
              <a:pPr>
                <a:defRPr/>
              </a:pPr>
              <a:t>‹Nr.›</a:t>
            </a:fld>
            <a:endParaRPr lang="sv-SE">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fld id="{8989FEA4-DB22-4626-8FFC-EB01539D7D82}"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7397434"/>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9"/>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039" indent="0">
              <a:buNone/>
              <a:defRPr sz="2000" b="1"/>
            </a:lvl2pPr>
            <a:lvl3pPr marL="914077" indent="0">
              <a:buNone/>
              <a:defRPr sz="1800" b="1"/>
            </a:lvl3pPr>
            <a:lvl4pPr marL="1371116" indent="0">
              <a:buNone/>
              <a:defRPr sz="1600" b="1"/>
            </a:lvl4pPr>
            <a:lvl5pPr marL="1828155" indent="0">
              <a:buNone/>
              <a:defRPr sz="1600" b="1"/>
            </a:lvl5pPr>
            <a:lvl6pPr marL="2285192" indent="0">
              <a:buNone/>
              <a:defRPr sz="1600" b="1"/>
            </a:lvl6pPr>
            <a:lvl7pPr marL="2742232" indent="0">
              <a:buNone/>
              <a:defRPr sz="1600" b="1"/>
            </a:lvl7pPr>
            <a:lvl8pPr marL="3199271" indent="0">
              <a:buNone/>
              <a:defRPr sz="1600" b="1"/>
            </a:lvl8pPr>
            <a:lvl9pPr marL="3656308"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7" y="1535113"/>
            <a:ext cx="4041775" cy="639762"/>
          </a:xfrm>
        </p:spPr>
        <p:txBody>
          <a:bodyPr anchor="b"/>
          <a:lstStyle>
            <a:lvl1pPr marL="0" indent="0">
              <a:buNone/>
              <a:defRPr sz="2400" b="1"/>
            </a:lvl1pPr>
            <a:lvl2pPr marL="457039" indent="0">
              <a:buNone/>
              <a:defRPr sz="2000" b="1"/>
            </a:lvl2pPr>
            <a:lvl3pPr marL="914077" indent="0">
              <a:buNone/>
              <a:defRPr sz="1800" b="1"/>
            </a:lvl3pPr>
            <a:lvl4pPr marL="1371116" indent="0">
              <a:buNone/>
              <a:defRPr sz="1600" b="1"/>
            </a:lvl4pPr>
            <a:lvl5pPr marL="1828155" indent="0">
              <a:buNone/>
              <a:defRPr sz="1600" b="1"/>
            </a:lvl5pPr>
            <a:lvl6pPr marL="2285192" indent="0">
              <a:buNone/>
              <a:defRPr sz="1600" b="1"/>
            </a:lvl6pPr>
            <a:lvl7pPr marL="2742232" indent="0">
              <a:buNone/>
              <a:defRPr sz="1600" b="1"/>
            </a:lvl7pPr>
            <a:lvl8pPr marL="3199271" indent="0">
              <a:buNone/>
              <a:defRPr sz="1600" b="1"/>
            </a:lvl8pPr>
            <a:lvl9pPr marL="3656308"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8" name="Rectangle 6"/>
          <p:cNvSpPr>
            <a:spLocks noGrp="1" noChangeArrowheads="1"/>
          </p:cNvSpPr>
          <p:nvPr>
            <p:ph type="sldNum" sz="quarter" idx="11"/>
          </p:nvPr>
        </p:nvSpPr>
        <p:spPr>
          <a:ln/>
        </p:spPr>
        <p:txBody>
          <a:bodyPr/>
          <a:lstStyle>
            <a:lvl1pPr>
              <a:defRPr/>
            </a:lvl1pPr>
          </a:lstStyle>
          <a:p>
            <a:pPr>
              <a:defRPr/>
            </a:pPr>
            <a:fld id="{E682E64C-0883-4B22-8E7E-A50EE59C38A2}" type="slidenum">
              <a:rPr lang="sv-SE">
                <a:solidFill>
                  <a:srgbClr val="000000"/>
                </a:solidFill>
              </a:rPr>
              <a:pPr>
                <a:defRPr/>
              </a:pPr>
              <a:t>‹Nr.›</a:t>
            </a:fld>
            <a:endParaRPr lang="sv-SE">
              <a:solidFill>
                <a:srgbClr val="000000"/>
              </a:solidFill>
            </a:endParaRPr>
          </a:p>
        </p:txBody>
      </p:sp>
      <p:sp>
        <p:nvSpPr>
          <p:cNvPr id="9" name="Rectangle 4"/>
          <p:cNvSpPr>
            <a:spLocks noGrp="1" noChangeArrowheads="1"/>
          </p:cNvSpPr>
          <p:nvPr>
            <p:ph type="dt" sz="half" idx="12"/>
          </p:nvPr>
        </p:nvSpPr>
        <p:spPr>
          <a:ln/>
        </p:spPr>
        <p:txBody>
          <a:bodyPr/>
          <a:lstStyle>
            <a:lvl1pPr>
              <a:defRPr/>
            </a:lvl1pPr>
          </a:lstStyle>
          <a:p>
            <a:fld id="{C6C74490-842F-4C9A-BE5F-EAD00145F661}"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2952581444"/>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4" name="Rectangle 6"/>
          <p:cNvSpPr>
            <a:spLocks noGrp="1" noChangeArrowheads="1"/>
          </p:cNvSpPr>
          <p:nvPr>
            <p:ph type="sldNum" sz="quarter" idx="11"/>
          </p:nvPr>
        </p:nvSpPr>
        <p:spPr>
          <a:ln/>
        </p:spPr>
        <p:txBody>
          <a:bodyPr/>
          <a:lstStyle>
            <a:lvl1pPr>
              <a:defRPr/>
            </a:lvl1pPr>
          </a:lstStyle>
          <a:p>
            <a:pPr>
              <a:defRPr/>
            </a:pPr>
            <a:fld id="{BDEF87C2-5DF1-4524-A288-64893B8E7AC0}" type="slidenum">
              <a:rPr lang="sv-SE">
                <a:solidFill>
                  <a:srgbClr val="000000"/>
                </a:solidFill>
              </a:rPr>
              <a:pPr>
                <a:defRPr/>
              </a:pPr>
              <a:t>‹Nr.›</a:t>
            </a:fld>
            <a:endParaRPr lang="sv-SE">
              <a:solidFill>
                <a:srgbClr val="000000"/>
              </a:solidFill>
            </a:endParaRPr>
          </a:p>
        </p:txBody>
      </p:sp>
      <p:sp>
        <p:nvSpPr>
          <p:cNvPr id="5" name="Rectangle 4"/>
          <p:cNvSpPr>
            <a:spLocks noGrp="1" noChangeArrowheads="1"/>
          </p:cNvSpPr>
          <p:nvPr>
            <p:ph type="dt" sz="half" idx="12"/>
          </p:nvPr>
        </p:nvSpPr>
        <p:spPr>
          <a:ln/>
        </p:spPr>
        <p:txBody>
          <a:bodyPr/>
          <a:lstStyle>
            <a:lvl1pPr>
              <a:defRPr/>
            </a:lvl1pPr>
          </a:lstStyle>
          <a:p>
            <a:fld id="{AF9EC938-8167-44FA-884A-A715EA914D40}"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2813242618"/>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3" name="Rectangle 6"/>
          <p:cNvSpPr>
            <a:spLocks noGrp="1" noChangeArrowheads="1"/>
          </p:cNvSpPr>
          <p:nvPr>
            <p:ph type="sldNum" sz="quarter" idx="11"/>
          </p:nvPr>
        </p:nvSpPr>
        <p:spPr>
          <a:ln/>
        </p:spPr>
        <p:txBody>
          <a:bodyPr/>
          <a:lstStyle>
            <a:lvl1pPr>
              <a:defRPr/>
            </a:lvl1pPr>
          </a:lstStyle>
          <a:p>
            <a:pPr>
              <a:defRPr/>
            </a:pPr>
            <a:fld id="{071D5DF0-2651-46E1-9AD3-7DC3ED30AEB4}" type="slidenum">
              <a:rPr lang="sv-SE">
                <a:solidFill>
                  <a:srgbClr val="000000"/>
                </a:solidFill>
              </a:rPr>
              <a:pPr>
                <a:defRPr/>
              </a:pPr>
              <a:t>‹Nr.›</a:t>
            </a:fld>
            <a:endParaRPr lang="sv-SE">
              <a:solidFill>
                <a:srgbClr val="000000"/>
              </a:solidFill>
            </a:endParaRPr>
          </a:p>
        </p:txBody>
      </p:sp>
      <p:sp>
        <p:nvSpPr>
          <p:cNvPr id="4" name="Rectangle 4"/>
          <p:cNvSpPr>
            <a:spLocks noGrp="1" noChangeArrowheads="1"/>
          </p:cNvSpPr>
          <p:nvPr>
            <p:ph type="dt" sz="half" idx="12"/>
          </p:nvPr>
        </p:nvSpPr>
        <p:spPr>
          <a:ln/>
        </p:spPr>
        <p:txBody>
          <a:bodyPr/>
          <a:lstStyle>
            <a:lvl1pPr>
              <a:defRPr/>
            </a:lvl1pPr>
          </a:lstStyle>
          <a:p>
            <a:fld id="{BB653BDA-11B3-4263-9602-1E09A044A5C5}"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2961061203"/>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2" y="273050"/>
            <a:ext cx="3008313" cy="1162050"/>
          </a:xfrm>
        </p:spPr>
        <p:txBody>
          <a:bodyPr/>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2" y="1435100"/>
            <a:ext cx="3008313" cy="4691063"/>
          </a:xfrm>
        </p:spPr>
        <p:txBody>
          <a:bodyPr/>
          <a:lstStyle>
            <a:lvl1pPr marL="0" indent="0">
              <a:buNone/>
              <a:defRPr sz="1400"/>
            </a:lvl1pPr>
            <a:lvl2pPr marL="457039" indent="0">
              <a:buNone/>
              <a:defRPr sz="1200"/>
            </a:lvl2pPr>
            <a:lvl3pPr marL="914077" indent="0">
              <a:buNone/>
              <a:defRPr sz="1000"/>
            </a:lvl3pPr>
            <a:lvl4pPr marL="1371116" indent="0">
              <a:buNone/>
              <a:defRPr sz="900"/>
            </a:lvl4pPr>
            <a:lvl5pPr marL="1828155" indent="0">
              <a:buNone/>
              <a:defRPr sz="900"/>
            </a:lvl5pPr>
            <a:lvl6pPr marL="2285192" indent="0">
              <a:buNone/>
              <a:defRPr sz="900"/>
            </a:lvl6pPr>
            <a:lvl7pPr marL="2742232" indent="0">
              <a:buNone/>
              <a:defRPr sz="900"/>
            </a:lvl7pPr>
            <a:lvl8pPr marL="3199271" indent="0">
              <a:buNone/>
              <a:defRPr sz="900"/>
            </a:lvl8pPr>
            <a:lvl9pPr marL="3656308" indent="0">
              <a:buNone/>
              <a:defRPr sz="900"/>
            </a:lvl9pPr>
          </a:lstStyle>
          <a:p>
            <a:pPr lvl="0"/>
            <a:r>
              <a:rPr lang="sv-SE" smtClean="0"/>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CC41C0DD-7980-4C28-9F69-E9B87DA23E97}" type="slidenum">
              <a:rPr lang="sv-SE">
                <a:solidFill>
                  <a:srgbClr val="000000"/>
                </a:solidFill>
              </a:rPr>
              <a:pPr>
                <a:defRPr/>
              </a:pPr>
              <a:t>‹Nr.›</a:t>
            </a:fld>
            <a:endParaRPr lang="sv-SE">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fld id="{7B4E89E3-4AD0-40BD-B899-81ADB1C7C661}"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3087177721"/>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039" indent="0">
              <a:buNone/>
              <a:defRPr sz="2800"/>
            </a:lvl2pPr>
            <a:lvl3pPr marL="914077" indent="0">
              <a:buNone/>
              <a:defRPr sz="2400"/>
            </a:lvl3pPr>
            <a:lvl4pPr marL="1371116" indent="0">
              <a:buNone/>
              <a:defRPr sz="2000"/>
            </a:lvl4pPr>
            <a:lvl5pPr marL="1828155" indent="0">
              <a:buNone/>
              <a:defRPr sz="2000"/>
            </a:lvl5pPr>
            <a:lvl6pPr marL="2285192" indent="0">
              <a:buNone/>
              <a:defRPr sz="2000"/>
            </a:lvl6pPr>
            <a:lvl7pPr marL="2742232" indent="0">
              <a:buNone/>
              <a:defRPr sz="2000"/>
            </a:lvl7pPr>
            <a:lvl8pPr marL="3199271" indent="0">
              <a:buNone/>
              <a:defRPr sz="2000"/>
            </a:lvl8pPr>
            <a:lvl9pPr marL="3656308" indent="0">
              <a:buNone/>
              <a:defRPr sz="2000"/>
            </a:lvl9pPr>
          </a:lstStyle>
          <a:p>
            <a:pPr lvl="0"/>
            <a:r>
              <a:rPr lang="sv-SE" noProof="0" smtClean="0"/>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039" indent="0">
              <a:buNone/>
              <a:defRPr sz="1200"/>
            </a:lvl2pPr>
            <a:lvl3pPr marL="914077" indent="0">
              <a:buNone/>
              <a:defRPr sz="1000"/>
            </a:lvl3pPr>
            <a:lvl4pPr marL="1371116" indent="0">
              <a:buNone/>
              <a:defRPr sz="900"/>
            </a:lvl4pPr>
            <a:lvl5pPr marL="1828155" indent="0">
              <a:buNone/>
              <a:defRPr sz="900"/>
            </a:lvl5pPr>
            <a:lvl6pPr marL="2285192" indent="0">
              <a:buNone/>
              <a:defRPr sz="900"/>
            </a:lvl6pPr>
            <a:lvl7pPr marL="2742232" indent="0">
              <a:buNone/>
              <a:defRPr sz="900"/>
            </a:lvl7pPr>
            <a:lvl8pPr marL="3199271" indent="0">
              <a:buNone/>
              <a:defRPr sz="900"/>
            </a:lvl8pPr>
            <a:lvl9pPr marL="3656308" indent="0">
              <a:buNone/>
              <a:defRPr sz="900"/>
            </a:lvl9pPr>
          </a:lstStyle>
          <a:p>
            <a:pPr lvl="0"/>
            <a:r>
              <a:rPr lang="sv-SE" smtClean="0"/>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E80E1A7D-D3E1-4B7F-8C40-8F7A4D75FBAA}" type="slidenum">
              <a:rPr lang="sv-SE">
                <a:solidFill>
                  <a:srgbClr val="000000"/>
                </a:solidFill>
              </a:rPr>
              <a:pPr>
                <a:defRPr/>
              </a:pPr>
              <a:t>‹Nr.›</a:t>
            </a:fld>
            <a:endParaRPr lang="sv-SE">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fld id="{CAFC0236-D46E-4F1F-8FA0-31761CE636B4}"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3922805328"/>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CDD813FA-E0B2-4DF1-B40E-84D5725B45F0}"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fld id="{B249C5C6-5542-454F-916A-2670A0D93C95}"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22292040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r>
              <a:rPr lang="sv-SE" smtClean="0"/>
              <a:t>Exempel på sidhuvud - ÅÅÅÅ MM DD (Välj Visa, Sidhuvud sidfot för att ändra)</a:t>
            </a:r>
            <a:endParaRPr lang="sv-SE"/>
          </a:p>
        </p:txBody>
      </p:sp>
      <p:sp>
        <p:nvSpPr>
          <p:cNvPr id="5" name="Rectangle 6"/>
          <p:cNvSpPr>
            <a:spLocks noGrp="1" noChangeArrowheads="1"/>
          </p:cNvSpPr>
          <p:nvPr>
            <p:ph type="sldNum" sz="quarter" idx="11"/>
          </p:nvPr>
        </p:nvSpPr>
        <p:spPr>
          <a:ln/>
        </p:spPr>
        <p:txBody>
          <a:bodyPr/>
          <a:lstStyle>
            <a:lvl1pPr>
              <a:defRPr/>
            </a:lvl1pPr>
          </a:lstStyle>
          <a:p>
            <a:pPr>
              <a:defRPr/>
            </a:pPr>
            <a:fld id="{83E3F777-BB1B-45A8-BA87-DD5B1299A953}" type="slidenum">
              <a:rPr lang="sv-SE" smtClean="0"/>
              <a:pPr>
                <a:defRPr/>
              </a:pPr>
              <a:t>‹Nr.›</a:t>
            </a:fld>
            <a:endParaRPr lang="sv-SE"/>
          </a:p>
        </p:txBody>
      </p:sp>
      <p:sp>
        <p:nvSpPr>
          <p:cNvPr id="6" name="Rectangle 4"/>
          <p:cNvSpPr>
            <a:spLocks noGrp="1" noChangeArrowheads="1"/>
          </p:cNvSpPr>
          <p:nvPr>
            <p:ph type="dt" sz="half" idx="12"/>
          </p:nvPr>
        </p:nvSpPr>
        <p:spPr>
          <a:ln/>
        </p:spPr>
        <p:txBody>
          <a:bodyPr/>
          <a:lstStyle>
            <a:lvl1pPr>
              <a:defRPr/>
            </a:lvl1pPr>
          </a:lstStyle>
          <a:p>
            <a:fld id="{A5BD0050-9FCF-409A-AA2C-C171E67A4CC6}" type="datetime1">
              <a:rPr lang="sv-SE" smtClean="0"/>
              <a:pPr/>
              <a:t>2014-07-15</a:t>
            </a:fld>
            <a:endParaRPr lang="sv-SE"/>
          </a:p>
        </p:txBody>
      </p:sp>
    </p:spTree>
    <p:extLst>
      <p:ext uri="{BB962C8B-B14F-4D97-AF65-F5344CB8AC3E}">
        <p14:creationId xmlns:p14="http://schemas.microsoft.com/office/powerpoint/2010/main" val="3961923418"/>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83352" y="828675"/>
            <a:ext cx="1908175" cy="529748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757240" y="828675"/>
            <a:ext cx="5573712" cy="529748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3CE5603A-526D-4563-B1F4-5BD52AE69582}"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fld id="{3E3342E1-51F8-40B3-9897-A7C1D4DF958D}"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1001316469"/>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57240" y="828677"/>
            <a:ext cx="7634287" cy="817563"/>
          </a:xfrm>
        </p:spPr>
        <p:txBody>
          <a:bodyPr/>
          <a:lstStyle/>
          <a:p>
            <a:r>
              <a:rPr lang="sv-SE" smtClean="0"/>
              <a:t>Klicka här för att ändra format</a:t>
            </a:r>
            <a:endParaRPr lang="sv-SE"/>
          </a:p>
        </p:txBody>
      </p:sp>
      <p:sp>
        <p:nvSpPr>
          <p:cNvPr id="3" name="Platshållare för text 2"/>
          <p:cNvSpPr>
            <a:spLocks noGrp="1"/>
          </p:cNvSpPr>
          <p:nvPr>
            <p:ph type="body" sz="half" idx="1"/>
          </p:nvPr>
        </p:nvSpPr>
        <p:spPr>
          <a:xfrm>
            <a:off x="757238" y="1722438"/>
            <a:ext cx="3740150" cy="44862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9788" y="1722438"/>
            <a:ext cx="3741737" cy="44862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sidfot 4"/>
          <p:cNvSpPr>
            <a:spLocks noGrp="1"/>
          </p:cNvSpPr>
          <p:nvPr>
            <p:ph type="ftr" sz="quarter" idx="10"/>
          </p:nvPr>
        </p:nvSpPr>
        <p:spPr>
          <a:xfrm>
            <a:off x="431800" y="568325"/>
            <a:ext cx="6858000" cy="107950"/>
          </a:xfrm>
        </p:spPr>
        <p:txBody>
          <a:bodyPr/>
          <a:lstStyle>
            <a:lvl1pPr>
              <a:defRPr/>
            </a:lvl1pPr>
          </a:lstStyle>
          <a:p>
            <a:r>
              <a:rPr lang="sv-SE">
                <a:solidFill>
                  <a:srgbClr val="000000"/>
                </a:solidFill>
              </a:rPr>
              <a:t>Exempel på sidhuvud - ÅÅÅÅ MM DD (Välj Visa, Sidhuvud sidfot för att ändra)</a:t>
            </a:r>
          </a:p>
        </p:txBody>
      </p:sp>
      <p:sp>
        <p:nvSpPr>
          <p:cNvPr id="6" name="Platshållare för bildnummer 5"/>
          <p:cNvSpPr>
            <a:spLocks noGrp="1"/>
          </p:cNvSpPr>
          <p:nvPr>
            <p:ph type="sldNum" sz="quarter" idx="11"/>
          </p:nvPr>
        </p:nvSpPr>
        <p:spPr>
          <a:xfrm>
            <a:off x="8234365" y="6548438"/>
            <a:ext cx="511175" cy="107950"/>
          </a:xfrm>
        </p:spPr>
        <p:txBody>
          <a:bodyPr/>
          <a:lstStyle>
            <a:lvl1pPr>
              <a:defRPr/>
            </a:lvl1pPr>
          </a:lstStyle>
          <a:p>
            <a:pPr>
              <a:defRPr/>
            </a:pPr>
            <a:fld id="{3246301B-971C-4865-ADC1-277655B24857}" type="slidenum">
              <a:rPr lang="sv-SE">
                <a:solidFill>
                  <a:srgbClr val="000000"/>
                </a:solidFill>
              </a:rPr>
              <a:pPr>
                <a:defRPr/>
              </a:pPr>
              <a:t>‹Nr.›</a:t>
            </a:fld>
            <a:endParaRPr lang="sv-SE">
              <a:solidFill>
                <a:srgbClr val="000000"/>
              </a:solidFill>
            </a:endParaRPr>
          </a:p>
        </p:txBody>
      </p:sp>
      <p:sp>
        <p:nvSpPr>
          <p:cNvPr id="7" name="Platshållare för datum 6"/>
          <p:cNvSpPr>
            <a:spLocks noGrp="1"/>
          </p:cNvSpPr>
          <p:nvPr>
            <p:ph type="dt" sz="half" idx="12"/>
          </p:nvPr>
        </p:nvSpPr>
        <p:spPr>
          <a:xfrm>
            <a:off x="431800" y="431800"/>
            <a:ext cx="2133600" cy="107950"/>
          </a:xfrm>
        </p:spPr>
        <p:txBody>
          <a:bodyPr/>
          <a:lstStyle>
            <a:lvl1pPr>
              <a:defRPr/>
            </a:lvl1pPr>
          </a:lstStyle>
          <a:p>
            <a:fld id="{9529641F-83AB-4E9D-BAC6-48AB68F2E59B}"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14052635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83352" y="828677"/>
            <a:ext cx="1908175" cy="53800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757240" y="828677"/>
            <a:ext cx="5573712" cy="53800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r>
              <a:rPr lang="sv-SE" smtClean="0"/>
              <a:t>Exempel på sidhuvud - ÅÅÅÅ MM DD (Välj Visa, Sidhuvud sidfot för att ändra)</a:t>
            </a:r>
            <a:endParaRPr lang="sv-SE"/>
          </a:p>
        </p:txBody>
      </p:sp>
      <p:sp>
        <p:nvSpPr>
          <p:cNvPr id="5" name="Rectangle 6"/>
          <p:cNvSpPr>
            <a:spLocks noGrp="1" noChangeArrowheads="1"/>
          </p:cNvSpPr>
          <p:nvPr>
            <p:ph type="sldNum" sz="quarter" idx="11"/>
          </p:nvPr>
        </p:nvSpPr>
        <p:spPr>
          <a:ln/>
        </p:spPr>
        <p:txBody>
          <a:bodyPr/>
          <a:lstStyle>
            <a:lvl1pPr>
              <a:defRPr/>
            </a:lvl1pPr>
          </a:lstStyle>
          <a:p>
            <a:pPr>
              <a:defRPr/>
            </a:pPr>
            <a:fld id="{9021C6CF-2A45-467C-9946-BDF329A529DB}" type="slidenum">
              <a:rPr lang="sv-SE" smtClean="0"/>
              <a:pPr>
                <a:defRPr/>
              </a:pPr>
              <a:t>‹Nr.›</a:t>
            </a:fld>
            <a:endParaRPr lang="sv-SE"/>
          </a:p>
        </p:txBody>
      </p:sp>
      <p:sp>
        <p:nvSpPr>
          <p:cNvPr id="6" name="Rectangle 4"/>
          <p:cNvSpPr>
            <a:spLocks noGrp="1" noChangeArrowheads="1"/>
          </p:cNvSpPr>
          <p:nvPr>
            <p:ph type="dt" sz="half" idx="12"/>
          </p:nvPr>
        </p:nvSpPr>
        <p:spPr>
          <a:ln/>
        </p:spPr>
        <p:txBody>
          <a:bodyPr/>
          <a:lstStyle>
            <a:lvl1pPr>
              <a:defRPr/>
            </a:lvl1pPr>
          </a:lstStyle>
          <a:p>
            <a:fld id="{F21ADA1C-2D84-4893-B334-53C29827B070}" type="datetime1">
              <a:rPr lang="sv-SE" smtClean="0"/>
              <a:pPr/>
              <a:t>2014-07-15</a:t>
            </a:fld>
            <a:endParaRPr lang="sv-SE"/>
          </a:p>
        </p:txBody>
      </p:sp>
    </p:spTree>
    <p:extLst>
      <p:ext uri="{BB962C8B-B14F-4D97-AF65-F5344CB8AC3E}">
        <p14:creationId xmlns:p14="http://schemas.microsoft.com/office/powerpoint/2010/main" val="38564591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57240" y="828677"/>
            <a:ext cx="7634287" cy="817563"/>
          </a:xfrm>
        </p:spPr>
        <p:txBody>
          <a:bodyPr/>
          <a:lstStyle/>
          <a:p>
            <a:r>
              <a:rPr lang="sv-SE" smtClean="0"/>
              <a:t>Klicka här för att ändra format</a:t>
            </a:r>
            <a:endParaRPr lang="sv-SE"/>
          </a:p>
        </p:txBody>
      </p:sp>
      <p:sp>
        <p:nvSpPr>
          <p:cNvPr id="3" name="Platshållare för text 2"/>
          <p:cNvSpPr>
            <a:spLocks noGrp="1"/>
          </p:cNvSpPr>
          <p:nvPr>
            <p:ph type="body" sz="half" idx="1"/>
          </p:nvPr>
        </p:nvSpPr>
        <p:spPr>
          <a:xfrm>
            <a:off x="757238" y="1722438"/>
            <a:ext cx="3740150" cy="44862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9788" y="1722438"/>
            <a:ext cx="3741737" cy="44862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5"/>
          <p:cNvSpPr>
            <a:spLocks noGrp="1" noChangeArrowheads="1"/>
          </p:cNvSpPr>
          <p:nvPr>
            <p:ph type="ftr" sz="quarter" idx="10"/>
          </p:nvPr>
        </p:nvSpPr>
        <p:spPr>
          <a:ln/>
        </p:spPr>
        <p:txBody>
          <a:bodyPr/>
          <a:lstStyle>
            <a:lvl1pPr>
              <a:defRPr/>
            </a:lvl1pPr>
          </a:lstStyle>
          <a:p>
            <a:r>
              <a:rPr lang="sv-SE" smtClean="0"/>
              <a:t>Exempel på sidhuvud - ÅÅÅÅ MM DD (Välj Visa, Sidhuvud sidfot för att ändra)</a:t>
            </a:r>
            <a:endParaRPr lang="sv-SE"/>
          </a:p>
        </p:txBody>
      </p:sp>
      <p:sp>
        <p:nvSpPr>
          <p:cNvPr id="6" name="Rectangle 6"/>
          <p:cNvSpPr>
            <a:spLocks noGrp="1" noChangeArrowheads="1"/>
          </p:cNvSpPr>
          <p:nvPr>
            <p:ph type="sldNum" sz="quarter" idx="11"/>
          </p:nvPr>
        </p:nvSpPr>
        <p:spPr>
          <a:ln/>
        </p:spPr>
        <p:txBody>
          <a:bodyPr/>
          <a:lstStyle>
            <a:lvl1pPr>
              <a:defRPr/>
            </a:lvl1pPr>
          </a:lstStyle>
          <a:p>
            <a:pPr>
              <a:defRPr/>
            </a:pPr>
            <a:fld id="{A0567B01-7F18-422B-9401-A833AD048036}" type="slidenum">
              <a:rPr lang="sv-SE" smtClean="0"/>
              <a:pPr>
                <a:defRPr/>
              </a:pPr>
              <a:t>‹Nr.›</a:t>
            </a:fld>
            <a:endParaRPr lang="sv-SE"/>
          </a:p>
        </p:txBody>
      </p:sp>
      <p:sp>
        <p:nvSpPr>
          <p:cNvPr id="7" name="Rectangle 4"/>
          <p:cNvSpPr>
            <a:spLocks noGrp="1" noChangeArrowheads="1"/>
          </p:cNvSpPr>
          <p:nvPr>
            <p:ph type="dt" sz="half" idx="12"/>
          </p:nvPr>
        </p:nvSpPr>
        <p:spPr>
          <a:ln/>
        </p:spPr>
        <p:txBody>
          <a:bodyPr/>
          <a:lstStyle>
            <a:lvl1pPr>
              <a:defRPr/>
            </a:lvl1pPr>
          </a:lstStyle>
          <a:p>
            <a:fld id="{C79485AE-1910-47FD-9A0C-9CBE92B287B1}" type="datetime1">
              <a:rPr lang="sv-SE" smtClean="0"/>
              <a:pPr/>
              <a:t>2014-07-15</a:t>
            </a:fld>
            <a:endParaRPr lang="sv-SE"/>
          </a:p>
        </p:txBody>
      </p:sp>
    </p:spTree>
    <p:extLst>
      <p:ext uri="{BB962C8B-B14F-4D97-AF65-F5344CB8AC3E}">
        <p14:creationId xmlns:p14="http://schemas.microsoft.com/office/powerpoint/2010/main" val="609484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tx1"/>
        </a:solidFill>
        <a:effectLst/>
      </p:bgPr>
    </p:bg>
    <p:spTree>
      <p:nvGrpSpPr>
        <p:cNvPr id="1" name=""/>
        <p:cNvGrpSpPr/>
        <p:nvPr/>
      </p:nvGrpSpPr>
      <p:grpSpPr>
        <a:xfrm>
          <a:off x="0" y="0"/>
          <a:ext cx="0" cy="0"/>
          <a:chOff x="0" y="0"/>
          <a:chExt cx="0" cy="0"/>
        </a:xfrm>
      </p:grpSpPr>
      <p:pic>
        <p:nvPicPr>
          <p:cNvPr id="37902" name="Picture 14" descr="fro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7898" name="Picture 5" descr="SMHI Logotype_white_new"/>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00" y="293690"/>
            <a:ext cx="119062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3"/>
          <p:cNvSpPr>
            <a:spLocks noGrp="1" noChangeArrowheads="1"/>
          </p:cNvSpPr>
          <p:nvPr>
            <p:ph type="ctrTitle"/>
          </p:nvPr>
        </p:nvSpPr>
        <p:spPr>
          <a:xfrm>
            <a:off x="519115" y="2962277"/>
            <a:ext cx="8226425" cy="1470025"/>
          </a:xfrm>
          <a:extLst>
            <a:ext uri="{91240B29-F687-4F45-9708-019B960494DF}">
              <a14:hiddenLine xmlns:a14="http://schemas.microsoft.com/office/drawing/2010/main" w="9525">
                <a:solidFill>
                  <a:srgbClr val="000000"/>
                </a:solidFill>
                <a:miter lim="800000"/>
                <a:headEnd/>
                <a:tailEnd/>
              </a14:hiddenLine>
            </a:ext>
          </a:extLst>
        </p:spPr>
        <p:txBody>
          <a:bodyPr anchor="t"/>
          <a:lstStyle>
            <a:lvl1pPr>
              <a:defRPr sz="3000" smtClean="0">
                <a:solidFill>
                  <a:schemeClr val="bg1"/>
                </a:solidFill>
              </a:defRPr>
            </a:lvl1pPr>
          </a:lstStyle>
          <a:p>
            <a:pPr lvl="0"/>
            <a:r>
              <a:rPr lang="sv-SE" noProof="0" smtClean="0"/>
              <a:t>Klicka här för att ändra format</a:t>
            </a:r>
          </a:p>
        </p:txBody>
      </p:sp>
      <p:sp>
        <p:nvSpPr>
          <p:cNvPr id="37891" name="Rectangle 4"/>
          <p:cNvSpPr>
            <a:spLocks noGrp="1" noChangeArrowheads="1"/>
          </p:cNvSpPr>
          <p:nvPr>
            <p:ph type="subTitle" idx="1"/>
          </p:nvPr>
        </p:nvSpPr>
        <p:spPr>
          <a:xfrm>
            <a:off x="531815" y="2338390"/>
            <a:ext cx="8213725" cy="561975"/>
          </a:xfrm>
          <a:extLst>
            <a:ext uri="{91240B29-F687-4F45-9708-019B960494DF}">
              <a14:hiddenLine xmlns:a14="http://schemas.microsoft.com/office/drawing/2010/main" w="9525">
                <a:solidFill>
                  <a:srgbClr val="000000"/>
                </a:solidFill>
                <a:miter lim="800000"/>
                <a:headEnd/>
                <a:tailEnd/>
              </a14:hiddenLine>
            </a:ext>
          </a:extLst>
        </p:spPr>
        <p:txBody>
          <a:bodyPr anchor="b"/>
          <a:lstStyle>
            <a:lvl1pPr marL="0" indent="0">
              <a:buFont typeface="Wingdings" pitchFamily="2" charset="2"/>
              <a:buNone/>
              <a:defRPr sz="1200" smtClean="0">
                <a:solidFill>
                  <a:schemeClr val="bg1"/>
                </a:solidFill>
                <a:latin typeface="Arial Black" pitchFamily="34" charset="0"/>
              </a:defRPr>
            </a:lvl1pPr>
          </a:lstStyle>
          <a:p>
            <a:pPr lvl="0"/>
            <a:r>
              <a:rPr lang="sv-SE" noProof="0" smtClean="0"/>
              <a:t>Klicka här för att ändra format på underrubrik i bakgrunden</a:t>
            </a:r>
          </a:p>
        </p:txBody>
      </p:sp>
    </p:spTree>
  </p:cSld>
  <p:clrMapOvr>
    <a:masterClrMapping/>
  </p:clrMapOvr>
  <p:hf sldNum="0" hd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8CCDCE4B-3FB5-40D5-A1A1-C5287EDCB786}" type="slidenum">
              <a:rPr lang="sv-SE"/>
              <a:pPr>
                <a:defRPr/>
              </a:pPr>
              <a:t>‹Nr.›</a:t>
            </a:fld>
            <a:endParaRPr lang="sv-SE"/>
          </a:p>
        </p:txBody>
      </p:sp>
      <p:sp>
        <p:nvSpPr>
          <p:cNvPr id="6" name="Rectangle 4"/>
          <p:cNvSpPr>
            <a:spLocks noGrp="1" noChangeArrowheads="1"/>
          </p:cNvSpPr>
          <p:nvPr>
            <p:ph type="dt" sz="half" idx="12"/>
          </p:nvPr>
        </p:nvSpPr>
        <p:spPr>
          <a:ln/>
        </p:spPr>
        <p:txBody>
          <a:bodyPr/>
          <a:lstStyle>
            <a:lvl1pPr>
              <a:defRPr/>
            </a:lvl1pPr>
          </a:lstStyle>
          <a:p>
            <a:fld id="{9D071668-C997-4848-8157-F7BC85107F2A}" type="datetime1">
              <a:rPr lang="sv-SE"/>
              <a:pPr/>
              <a:t>2014-07-15</a:t>
            </a:fld>
            <a:endParaRPr lang="sv-SE"/>
          </a:p>
        </p:txBody>
      </p:sp>
    </p:spTree>
    <p:extLst>
      <p:ext uri="{BB962C8B-B14F-4D97-AF65-F5344CB8AC3E}">
        <p14:creationId xmlns:p14="http://schemas.microsoft.com/office/powerpoint/2010/main" val="40924767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2"/>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039" indent="0">
              <a:buNone/>
              <a:defRPr sz="1800"/>
            </a:lvl2pPr>
            <a:lvl3pPr marL="914077" indent="0">
              <a:buNone/>
              <a:defRPr sz="1600"/>
            </a:lvl3pPr>
            <a:lvl4pPr marL="1371116" indent="0">
              <a:buNone/>
              <a:defRPr sz="1400"/>
            </a:lvl4pPr>
            <a:lvl5pPr marL="1828155" indent="0">
              <a:buNone/>
              <a:defRPr sz="1400"/>
            </a:lvl5pPr>
            <a:lvl6pPr marL="2285192" indent="0">
              <a:buNone/>
              <a:defRPr sz="1400"/>
            </a:lvl6pPr>
            <a:lvl7pPr marL="2742232" indent="0">
              <a:buNone/>
              <a:defRPr sz="1400"/>
            </a:lvl7pPr>
            <a:lvl8pPr marL="3199271" indent="0">
              <a:buNone/>
              <a:defRPr sz="1400"/>
            </a:lvl8pPr>
            <a:lvl9pPr marL="3656308" indent="0">
              <a:buNone/>
              <a:defRPr sz="1400"/>
            </a:lvl9pPr>
          </a:lstStyle>
          <a:p>
            <a:pPr lvl="0"/>
            <a:r>
              <a:rPr lang="sv-SE" smtClean="0"/>
              <a:t>Klicka här för att ändra format på bakgrundstexten</a:t>
            </a:r>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99A3E81D-3B29-4F00-84DB-51A370229DDD}" type="slidenum">
              <a:rPr lang="sv-SE"/>
              <a:pPr>
                <a:defRPr/>
              </a:pPr>
              <a:t>‹Nr.›</a:t>
            </a:fld>
            <a:endParaRPr lang="sv-SE"/>
          </a:p>
        </p:txBody>
      </p:sp>
      <p:sp>
        <p:nvSpPr>
          <p:cNvPr id="6" name="Rectangle 4"/>
          <p:cNvSpPr>
            <a:spLocks noGrp="1" noChangeArrowheads="1"/>
          </p:cNvSpPr>
          <p:nvPr>
            <p:ph type="dt" sz="half" idx="12"/>
          </p:nvPr>
        </p:nvSpPr>
        <p:spPr>
          <a:ln/>
        </p:spPr>
        <p:txBody>
          <a:bodyPr/>
          <a:lstStyle>
            <a:lvl1pPr>
              <a:defRPr/>
            </a:lvl1pPr>
          </a:lstStyle>
          <a:p>
            <a:fld id="{380C93C5-136A-44BC-9E8B-21D608924048}" type="datetime1">
              <a:rPr lang="sv-SE"/>
              <a:pPr/>
              <a:t>2014-07-15</a:t>
            </a:fld>
            <a:endParaRPr lang="sv-SE"/>
          </a:p>
        </p:txBody>
      </p:sp>
    </p:spTree>
    <p:extLst>
      <p:ext uri="{BB962C8B-B14F-4D97-AF65-F5344CB8AC3E}">
        <p14:creationId xmlns:p14="http://schemas.microsoft.com/office/powerpoint/2010/main" val="3545192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757238" y="1722438"/>
            <a:ext cx="3740150" cy="4486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9788" y="1722438"/>
            <a:ext cx="3741737" cy="4486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5"/>
          <p:cNvSpPr>
            <a:spLocks noGrp="1" noChangeArrowheads="1"/>
          </p:cNvSpPr>
          <p:nvPr>
            <p:ph type="ftr" sz="quarter" idx="10"/>
          </p:nvPr>
        </p:nvSpPr>
        <p:spPr>
          <a:ln/>
        </p:spPr>
        <p:txBody>
          <a:bodyPr/>
          <a:lstStyle>
            <a:lvl1pPr>
              <a:defRPr/>
            </a:lvl1pPr>
          </a:lstStyle>
          <a:p>
            <a:endParaRPr lang="sv-SE"/>
          </a:p>
        </p:txBody>
      </p:sp>
      <p:sp>
        <p:nvSpPr>
          <p:cNvPr id="6" name="Rectangle 6"/>
          <p:cNvSpPr>
            <a:spLocks noGrp="1" noChangeArrowheads="1"/>
          </p:cNvSpPr>
          <p:nvPr>
            <p:ph type="sldNum" sz="quarter" idx="11"/>
          </p:nvPr>
        </p:nvSpPr>
        <p:spPr>
          <a:ln/>
        </p:spPr>
        <p:txBody>
          <a:bodyPr/>
          <a:lstStyle>
            <a:lvl1pPr>
              <a:defRPr/>
            </a:lvl1pPr>
          </a:lstStyle>
          <a:p>
            <a:fld id="{227F0B53-9592-4779-891F-997228E46E01}" type="slidenum">
              <a:rPr lang="sv-SE" smtClean="0"/>
              <a:t>‹Nr.›</a:t>
            </a:fld>
            <a:endParaRPr lang="sv-SE"/>
          </a:p>
        </p:txBody>
      </p:sp>
      <p:sp>
        <p:nvSpPr>
          <p:cNvPr id="7" name="Rectangle 4"/>
          <p:cNvSpPr>
            <a:spLocks noGrp="1" noChangeArrowheads="1"/>
          </p:cNvSpPr>
          <p:nvPr>
            <p:ph type="dt" sz="half" idx="12"/>
          </p:nvPr>
        </p:nvSpPr>
        <p:spPr>
          <a:ln/>
        </p:spPr>
        <p:txBody>
          <a:bodyPr/>
          <a:lstStyle>
            <a:lvl1pPr>
              <a:defRPr/>
            </a:lvl1pPr>
          </a:lstStyle>
          <a:p>
            <a:fld id="{347BD319-C441-4740-BDB2-35E25C52CCE7}" type="datetimeFigureOut">
              <a:rPr lang="sv-SE" smtClean="0"/>
              <a:t>2014-07-15</a:t>
            </a:fld>
            <a:endParaRPr lang="sv-SE"/>
          </a:p>
        </p:txBody>
      </p:sp>
    </p:spTree>
    <p:extLst>
      <p:ext uri="{BB962C8B-B14F-4D97-AF65-F5344CB8AC3E}">
        <p14:creationId xmlns:p14="http://schemas.microsoft.com/office/powerpoint/2010/main" val="32343126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757238" y="1722440"/>
            <a:ext cx="3740150" cy="4403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9788" y="1722440"/>
            <a:ext cx="3741737" cy="4403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B5E378B9-1247-4C7F-A1B9-B098BC675A9E}" type="slidenum">
              <a:rPr lang="sv-SE"/>
              <a:pPr>
                <a:defRPr/>
              </a:pPr>
              <a:t>‹Nr.›</a:t>
            </a:fld>
            <a:endParaRPr lang="sv-SE"/>
          </a:p>
        </p:txBody>
      </p:sp>
      <p:sp>
        <p:nvSpPr>
          <p:cNvPr id="7" name="Rectangle 4"/>
          <p:cNvSpPr>
            <a:spLocks noGrp="1" noChangeArrowheads="1"/>
          </p:cNvSpPr>
          <p:nvPr>
            <p:ph type="dt" sz="half" idx="12"/>
          </p:nvPr>
        </p:nvSpPr>
        <p:spPr>
          <a:ln/>
        </p:spPr>
        <p:txBody>
          <a:bodyPr/>
          <a:lstStyle>
            <a:lvl1pPr>
              <a:defRPr/>
            </a:lvl1pPr>
          </a:lstStyle>
          <a:p>
            <a:fld id="{8989FEA4-DB22-4626-8FFC-EB01539D7D82}" type="datetime1">
              <a:rPr lang="sv-SE"/>
              <a:pPr/>
              <a:t>2014-07-15</a:t>
            </a:fld>
            <a:endParaRPr lang="sv-SE"/>
          </a:p>
        </p:txBody>
      </p:sp>
    </p:spTree>
    <p:extLst>
      <p:ext uri="{BB962C8B-B14F-4D97-AF65-F5344CB8AC3E}">
        <p14:creationId xmlns:p14="http://schemas.microsoft.com/office/powerpoint/2010/main" val="2321704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9"/>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039" indent="0">
              <a:buNone/>
              <a:defRPr sz="2000" b="1"/>
            </a:lvl2pPr>
            <a:lvl3pPr marL="914077" indent="0">
              <a:buNone/>
              <a:defRPr sz="1800" b="1"/>
            </a:lvl3pPr>
            <a:lvl4pPr marL="1371116" indent="0">
              <a:buNone/>
              <a:defRPr sz="1600" b="1"/>
            </a:lvl4pPr>
            <a:lvl5pPr marL="1828155" indent="0">
              <a:buNone/>
              <a:defRPr sz="1600" b="1"/>
            </a:lvl5pPr>
            <a:lvl6pPr marL="2285192" indent="0">
              <a:buNone/>
              <a:defRPr sz="1600" b="1"/>
            </a:lvl6pPr>
            <a:lvl7pPr marL="2742232" indent="0">
              <a:buNone/>
              <a:defRPr sz="1600" b="1"/>
            </a:lvl7pPr>
            <a:lvl8pPr marL="3199271" indent="0">
              <a:buNone/>
              <a:defRPr sz="1600" b="1"/>
            </a:lvl8pPr>
            <a:lvl9pPr marL="3656308"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7" y="1535113"/>
            <a:ext cx="4041775" cy="639762"/>
          </a:xfrm>
        </p:spPr>
        <p:txBody>
          <a:bodyPr anchor="b"/>
          <a:lstStyle>
            <a:lvl1pPr marL="0" indent="0">
              <a:buNone/>
              <a:defRPr sz="2400" b="1"/>
            </a:lvl1pPr>
            <a:lvl2pPr marL="457039" indent="0">
              <a:buNone/>
              <a:defRPr sz="2000" b="1"/>
            </a:lvl2pPr>
            <a:lvl3pPr marL="914077" indent="0">
              <a:buNone/>
              <a:defRPr sz="1800" b="1"/>
            </a:lvl3pPr>
            <a:lvl4pPr marL="1371116" indent="0">
              <a:buNone/>
              <a:defRPr sz="1600" b="1"/>
            </a:lvl4pPr>
            <a:lvl5pPr marL="1828155" indent="0">
              <a:buNone/>
              <a:defRPr sz="1600" b="1"/>
            </a:lvl5pPr>
            <a:lvl6pPr marL="2285192" indent="0">
              <a:buNone/>
              <a:defRPr sz="1600" b="1"/>
            </a:lvl6pPr>
            <a:lvl7pPr marL="2742232" indent="0">
              <a:buNone/>
              <a:defRPr sz="1600" b="1"/>
            </a:lvl7pPr>
            <a:lvl8pPr marL="3199271" indent="0">
              <a:buNone/>
              <a:defRPr sz="1600" b="1"/>
            </a:lvl8pPr>
            <a:lvl9pPr marL="3656308"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8" name="Rectangle 6"/>
          <p:cNvSpPr>
            <a:spLocks noGrp="1" noChangeArrowheads="1"/>
          </p:cNvSpPr>
          <p:nvPr>
            <p:ph type="sldNum" sz="quarter" idx="11"/>
          </p:nvPr>
        </p:nvSpPr>
        <p:spPr>
          <a:ln/>
        </p:spPr>
        <p:txBody>
          <a:bodyPr/>
          <a:lstStyle>
            <a:lvl1pPr>
              <a:defRPr/>
            </a:lvl1pPr>
          </a:lstStyle>
          <a:p>
            <a:pPr>
              <a:defRPr/>
            </a:pPr>
            <a:fld id="{E682E64C-0883-4B22-8E7E-A50EE59C38A2}" type="slidenum">
              <a:rPr lang="sv-SE"/>
              <a:pPr>
                <a:defRPr/>
              </a:pPr>
              <a:t>‹Nr.›</a:t>
            </a:fld>
            <a:endParaRPr lang="sv-SE"/>
          </a:p>
        </p:txBody>
      </p:sp>
      <p:sp>
        <p:nvSpPr>
          <p:cNvPr id="9" name="Rectangle 4"/>
          <p:cNvSpPr>
            <a:spLocks noGrp="1" noChangeArrowheads="1"/>
          </p:cNvSpPr>
          <p:nvPr>
            <p:ph type="dt" sz="half" idx="12"/>
          </p:nvPr>
        </p:nvSpPr>
        <p:spPr>
          <a:ln/>
        </p:spPr>
        <p:txBody>
          <a:bodyPr/>
          <a:lstStyle>
            <a:lvl1pPr>
              <a:defRPr/>
            </a:lvl1pPr>
          </a:lstStyle>
          <a:p>
            <a:fld id="{C6C74490-842F-4C9A-BE5F-EAD00145F661}" type="datetime1">
              <a:rPr lang="sv-SE"/>
              <a:pPr/>
              <a:t>2014-07-15</a:t>
            </a:fld>
            <a:endParaRPr lang="sv-SE"/>
          </a:p>
        </p:txBody>
      </p:sp>
    </p:spTree>
    <p:extLst>
      <p:ext uri="{BB962C8B-B14F-4D97-AF65-F5344CB8AC3E}">
        <p14:creationId xmlns:p14="http://schemas.microsoft.com/office/powerpoint/2010/main" val="1143706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4" name="Rectangle 6"/>
          <p:cNvSpPr>
            <a:spLocks noGrp="1" noChangeArrowheads="1"/>
          </p:cNvSpPr>
          <p:nvPr>
            <p:ph type="sldNum" sz="quarter" idx="11"/>
          </p:nvPr>
        </p:nvSpPr>
        <p:spPr>
          <a:ln/>
        </p:spPr>
        <p:txBody>
          <a:bodyPr/>
          <a:lstStyle>
            <a:lvl1pPr>
              <a:defRPr/>
            </a:lvl1pPr>
          </a:lstStyle>
          <a:p>
            <a:pPr>
              <a:defRPr/>
            </a:pPr>
            <a:fld id="{BDEF87C2-5DF1-4524-A288-64893B8E7AC0}" type="slidenum">
              <a:rPr lang="sv-SE"/>
              <a:pPr>
                <a:defRPr/>
              </a:pPr>
              <a:t>‹Nr.›</a:t>
            </a:fld>
            <a:endParaRPr lang="sv-SE"/>
          </a:p>
        </p:txBody>
      </p:sp>
      <p:sp>
        <p:nvSpPr>
          <p:cNvPr id="5" name="Rectangle 4"/>
          <p:cNvSpPr>
            <a:spLocks noGrp="1" noChangeArrowheads="1"/>
          </p:cNvSpPr>
          <p:nvPr>
            <p:ph type="dt" sz="half" idx="12"/>
          </p:nvPr>
        </p:nvSpPr>
        <p:spPr>
          <a:ln/>
        </p:spPr>
        <p:txBody>
          <a:bodyPr/>
          <a:lstStyle>
            <a:lvl1pPr>
              <a:defRPr/>
            </a:lvl1pPr>
          </a:lstStyle>
          <a:p>
            <a:fld id="{AF9EC938-8167-44FA-884A-A715EA914D40}" type="datetime1">
              <a:rPr lang="sv-SE"/>
              <a:pPr/>
              <a:t>2014-07-15</a:t>
            </a:fld>
            <a:endParaRPr lang="sv-SE"/>
          </a:p>
        </p:txBody>
      </p:sp>
    </p:spTree>
    <p:extLst>
      <p:ext uri="{BB962C8B-B14F-4D97-AF65-F5344CB8AC3E}">
        <p14:creationId xmlns:p14="http://schemas.microsoft.com/office/powerpoint/2010/main" val="21517779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3" name="Rectangle 6"/>
          <p:cNvSpPr>
            <a:spLocks noGrp="1" noChangeArrowheads="1"/>
          </p:cNvSpPr>
          <p:nvPr>
            <p:ph type="sldNum" sz="quarter" idx="11"/>
          </p:nvPr>
        </p:nvSpPr>
        <p:spPr>
          <a:ln/>
        </p:spPr>
        <p:txBody>
          <a:bodyPr/>
          <a:lstStyle>
            <a:lvl1pPr>
              <a:defRPr/>
            </a:lvl1pPr>
          </a:lstStyle>
          <a:p>
            <a:pPr>
              <a:defRPr/>
            </a:pPr>
            <a:fld id="{071D5DF0-2651-46E1-9AD3-7DC3ED30AEB4}" type="slidenum">
              <a:rPr lang="sv-SE"/>
              <a:pPr>
                <a:defRPr/>
              </a:pPr>
              <a:t>‹Nr.›</a:t>
            </a:fld>
            <a:endParaRPr lang="sv-SE"/>
          </a:p>
        </p:txBody>
      </p:sp>
      <p:sp>
        <p:nvSpPr>
          <p:cNvPr id="4" name="Rectangle 4"/>
          <p:cNvSpPr>
            <a:spLocks noGrp="1" noChangeArrowheads="1"/>
          </p:cNvSpPr>
          <p:nvPr>
            <p:ph type="dt" sz="half" idx="12"/>
          </p:nvPr>
        </p:nvSpPr>
        <p:spPr>
          <a:ln/>
        </p:spPr>
        <p:txBody>
          <a:bodyPr/>
          <a:lstStyle>
            <a:lvl1pPr>
              <a:defRPr/>
            </a:lvl1pPr>
          </a:lstStyle>
          <a:p>
            <a:fld id="{BB653BDA-11B3-4263-9602-1E09A044A5C5}" type="datetime1">
              <a:rPr lang="sv-SE"/>
              <a:pPr/>
              <a:t>2014-07-15</a:t>
            </a:fld>
            <a:endParaRPr lang="sv-SE"/>
          </a:p>
        </p:txBody>
      </p:sp>
    </p:spTree>
    <p:extLst>
      <p:ext uri="{BB962C8B-B14F-4D97-AF65-F5344CB8AC3E}">
        <p14:creationId xmlns:p14="http://schemas.microsoft.com/office/powerpoint/2010/main" val="21763882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2" y="273050"/>
            <a:ext cx="3008313" cy="1162050"/>
          </a:xfrm>
        </p:spPr>
        <p:txBody>
          <a:bodyPr/>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2" y="1435100"/>
            <a:ext cx="3008313" cy="4691063"/>
          </a:xfrm>
        </p:spPr>
        <p:txBody>
          <a:bodyPr/>
          <a:lstStyle>
            <a:lvl1pPr marL="0" indent="0">
              <a:buNone/>
              <a:defRPr sz="1400"/>
            </a:lvl1pPr>
            <a:lvl2pPr marL="457039" indent="0">
              <a:buNone/>
              <a:defRPr sz="1200"/>
            </a:lvl2pPr>
            <a:lvl3pPr marL="914077" indent="0">
              <a:buNone/>
              <a:defRPr sz="1000"/>
            </a:lvl3pPr>
            <a:lvl4pPr marL="1371116" indent="0">
              <a:buNone/>
              <a:defRPr sz="900"/>
            </a:lvl4pPr>
            <a:lvl5pPr marL="1828155" indent="0">
              <a:buNone/>
              <a:defRPr sz="900"/>
            </a:lvl5pPr>
            <a:lvl6pPr marL="2285192" indent="0">
              <a:buNone/>
              <a:defRPr sz="900"/>
            </a:lvl6pPr>
            <a:lvl7pPr marL="2742232" indent="0">
              <a:buNone/>
              <a:defRPr sz="900"/>
            </a:lvl7pPr>
            <a:lvl8pPr marL="3199271" indent="0">
              <a:buNone/>
              <a:defRPr sz="900"/>
            </a:lvl8pPr>
            <a:lvl9pPr marL="3656308" indent="0">
              <a:buNone/>
              <a:defRPr sz="900"/>
            </a:lvl9pPr>
          </a:lstStyle>
          <a:p>
            <a:pPr lvl="0"/>
            <a:r>
              <a:rPr lang="sv-SE" smtClean="0"/>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CC41C0DD-7980-4C28-9F69-E9B87DA23E97}" type="slidenum">
              <a:rPr lang="sv-SE"/>
              <a:pPr>
                <a:defRPr/>
              </a:pPr>
              <a:t>‹Nr.›</a:t>
            </a:fld>
            <a:endParaRPr lang="sv-SE"/>
          </a:p>
        </p:txBody>
      </p:sp>
      <p:sp>
        <p:nvSpPr>
          <p:cNvPr id="7" name="Rectangle 4"/>
          <p:cNvSpPr>
            <a:spLocks noGrp="1" noChangeArrowheads="1"/>
          </p:cNvSpPr>
          <p:nvPr>
            <p:ph type="dt" sz="half" idx="12"/>
          </p:nvPr>
        </p:nvSpPr>
        <p:spPr>
          <a:ln/>
        </p:spPr>
        <p:txBody>
          <a:bodyPr/>
          <a:lstStyle>
            <a:lvl1pPr>
              <a:defRPr/>
            </a:lvl1pPr>
          </a:lstStyle>
          <a:p>
            <a:fld id="{7B4E89E3-4AD0-40BD-B899-81ADB1C7C661}" type="datetime1">
              <a:rPr lang="sv-SE"/>
              <a:pPr/>
              <a:t>2014-07-15</a:t>
            </a:fld>
            <a:endParaRPr lang="sv-SE"/>
          </a:p>
        </p:txBody>
      </p:sp>
    </p:spTree>
    <p:extLst>
      <p:ext uri="{BB962C8B-B14F-4D97-AF65-F5344CB8AC3E}">
        <p14:creationId xmlns:p14="http://schemas.microsoft.com/office/powerpoint/2010/main" val="12646380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039" indent="0">
              <a:buNone/>
              <a:defRPr sz="2800"/>
            </a:lvl2pPr>
            <a:lvl3pPr marL="914077" indent="0">
              <a:buNone/>
              <a:defRPr sz="2400"/>
            </a:lvl3pPr>
            <a:lvl4pPr marL="1371116" indent="0">
              <a:buNone/>
              <a:defRPr sz="2000"/>
            </a:lvl4pPr>
            <a:lvl5pPr marL="1828155" indent="0">
              <a:buNone/>
              <a:defRPr sz="2000"/>
            </a:lvl5pPr>
            <a:lvl6pPr marL="2285192" indent="0">
              <a:buNone/>
              <a:defRPr sz="2000"/>
            </a:lvl6pPr>
            <a:lvl7pPr marL="2742232" indent="0">
              <a:buNone/>
              <a:defRPr sz="2000"/>
            </a:lvl7pPr>
            <a:lvl8pPr marL="3199271" indent="0">
              <a:buNone/>
              <a:defRPr sz="2000"/>
            </a:lvl8pPr>
            <a:lvl9pPr marL="3656308" indent="0">
              <a:buNone/>
              <a:defRPr sz="2000"/>
            </a:lvl9pPr>
          </a:lstStyle>
          <a:p>
            <a:pPr lvl="0"/>
            <a:r>
              <a:rPr lang="sv-SE" noProof="0" smtClean="0"/>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039" indent="0">
              <a:buNone/>
              <a:defRPr sz="1200"/>
            </a:lvl2pPr>
            <a:lvl3pPr marL="914077" indent="0">
              <a:buNone/>
              <a:defRPr sz="1000"/>
            </a:lvl3pPr>
            <a:lvl4pPr marL="1371116" indent="0">
              <a:buNone/>
              <a:defRPr sz="900"/>
            </a:lvl4pPr>
            <a:lvl5pPr marL="1828155" indent="0">
              <a:buNone/>
              <a:defRPr sz="900"/>
            </a:lvl5pPr>
            <a:lvl6pPr marL="2285192" indent="0">
              <a:buNone/>
              <a:defRPr sz="900"/>
            </a:lvl6pPr>
            <a:lvl7pPr marL="2742232" indent="0">
              <a:buNone/>
              <a:defRPr sz="900"/>
            </a:lvl7pPr>
            <a:lvl8pPr marL="3199271" indent="0">
              <a:buNone/>
              <a:defRPr sz="900"/>
            </a:lvl8pPr>
            <a:lvl9pPr marL="3656308" indent="0">
              <a:buNone/>
              <a:defRPr sz="900"/>
            </a:lvl9pPr>
          </a:lstStyle>
          <a:p>
            <a:pPr lvl="0"/>
            <a:r>
              <a:rPr lang="sv-SE" smtClean="0"/>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E80E1A7D-D3E1-4B7F-8C40-8F7A4D75FBAA}" type="slidenum">
              <a:rPr lang="sv-SE"/>
              <a:pPr>
                <a:defRPr/>
              </a:pPr>
              <a:t>‹Nr.›</a:t>
            </a:fld>
            <a:endParaRPr lang="sv-SE"/>
          </a:p>
        </p:txBody>
      </p:sp>
      <p:sp>
        <p:nvSpPr>
          <p:cNvPr id="7" name="Rectangle 4"/>
          <p:cNvSpPr>
            <a:spLocks noGrp="1" noChangeArrowheads="1"/>
          </p:cNvSpPr>
          <p:nvPr>
            <p:ph type="dt" sz="half" idx="12"/>
          </p:nvPr>
        </p:nvSpPr>
        <p:spPr>
          <a:ln/>
        </p:spPr>
        <p:txBody>
          <a:bodyPr/>
          <a:lstStyle>
            <a:lvl1pPr>
              <a:defRPr/>
            </a:lvl1pPr>
          </a:lstStyle>
          <a:p>
            <a:fld id="{CAFC0236-D46E-4F1F-8FA0-31761CE636B4}" type="datetime1">
              <a:rPr lang="sv-SE"/>
              <a:pPr/>
              <a:t>2014-07-15</a:t>
            </a:fld>
            <a:endParaRPr lang="sv-SE"/>
          </a:p>
        </p:txBody>
      </p:sp>
    </p:spTree>
    <p:extLst>
      <p:ext uri="{BB962C8B-B14F-4D97-AF65-F5344CB8AC3E}">
        <p14:creationId xmlns:p14="http://schemas.microsoft.com/office/powerpoint/2010/main" val="33613470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CDD813FA-E0B2-4DF1-B40E-84D5725B45F0}" type="slidenum">
              <a:rPr lang="sv-SE"/>
              <a:pPr>
                <a:defRPr/>
              </a:pPr>
              <a:t>‹Nr.›</a:t>
            </a:fld>
            <a:endParaRPr lang="sv-SE"/>
          </a:p>
        </p:txBody>
      </p:sp>
      <p:sp>
        <p:nvSpPr>
          <p:cNvPr id="6" name="Rectangle 4"/>
          <p:cNvSpPr>
            <a:spLocks noGrp="1" noChangeArrowheads="1"/>
          </p:cNvSpPr>
          <p:nvPr>
            <p:ph type="dt" sz="half" idx="12"/>
          </p:nvPr>
        </p:nvSpPr>
        <p:spPr>
          <a:ln/>
        </p:spPr>
        <p:txBody>
          <a:bodyPr/>
          <a:lstStyle>
            <a:lvl1pPr>
              <a:defRPr/>
            </a:lvl1pPr>
          </a:lstStyle>
          <a:p>
            <a:fld id="{B249C5C6-5542-454F-916A-2670A0D93C95}" type="datetime1">
              <a:rPr lang="sv-SE"/>
              <a:pPr/>
              <a:t>2014-07-15</a:t>
            </a:fld>
            <a:endParaRPr lang="sv-SE"/>
          </a:p>
        </p:txBody>
      </p:sp>
    </p:spTree>
    <p:extLst>
      <p:ext uri="{BB962C8B-B14F-4D97-AF65-F5344CB8AC3E}">
        <p14:creationId xmlns:p14="http://schemas.microsoft.com/office/powerpoint/2010/main" val="40555138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83352" y="828675"/>
            <a:ext cx="1908175" cy="529748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757240" y="828675"/>
            <a:ext cx="5573712" cy="529748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3CE5603A-526D-4563-B1F4-5BD52AE69582}" type="slidenum">
              <a:rPr lang="sv-SE"/>
              <a:pPr>
                <a:defRPr/>
              </a:pPr>
              <a:t>‹Nr.›</a:t>
            </a:fld>
            <a:endParaRPr lang="sv-SE"/>
          </a:p>
        </p:txBody>
      </p:sp>
      <p:sp>
        <p:nvSpPr>
          <p:cNvPr id="6" name="Rectangle 4"/>
          <p:cNvSpPr>
            <a:spLocks noGrp="1" noChangeArrowheads="1"/>
          </p:cNvSpPr>
          <p:nvPr>
            <p:ph type="dt" sz="half" idx="12"/>
          </p:nvPr>
        </p:nvSpPr>
        <p:spPr>
          <a:ln/>
        </p:spPr>
        <p:txBody>
          <a:bodyPr/>
          <a:lstStyle>
            <a:lvl1pPr>
              <a:defRPr/>
            </a:lvl1pPr>
          </a:lstStyle>
          <a:p>
            <a:fld id="{3E3342E1-51F8-40B3-9897-A7C1D4DF958D}" type="datetime1">
              <a:rPr lang="sv-SE"/>
              <a:pPr/>
              <a:t>2014-07-15</a:t>
            </a:fld>
            <a:endParaRPr lang="sv-SE"/>
          </a:p>
        </p:txBody>
      </p:sp>
    </p:spTree>
    <p:extLst>
      <p:ext uri="{BB962C8B-B14F-4D97-AF65-F5344CB8AC3E}">
        <p14:creationId xmlns:p14="http://schemas.microsoft.com/office/powerpoint/2010/main" val="8941048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57240" y="828677"/>
            <a:ext cx="7634287" cy="817563"/>
          </a:xfrm>
        </p:spPr>
        <p:txBody>
          <a:bodyPr/>
          <a:lstStyle/>
          <a:p>
            <a:r>
              <a:rPr lang="sv-SE" smtClean="0"/>
              <a:t>Klicka här för att ändra format</a:t>
            </a:r>
            <a:endParaRPr lang="sv-SE"/>
          </a:p>
        </p:txBody>
      </p:sp>
      <p:sp>
        <p:nvSpPr>
          <p:cNvPr id="3" name="Platshållare för text 2"/>
          <p:cNvSpPr>
            <a:spLocks noGrp="1"/>
          </p:cNvSpPr>
          <p:nvPr>
            <p:ph type="body" sz="half" idx="1"/>
          </p:nvPr>
        </p:nvSpPr>
        <p:spPr>
          <a:xfrm>
            <a:off x="757238" y="1722438"/>
            <a:ext cx="3740150" cy="44862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9788" y="1722438"/>
            <a:ext cx="3741737" cy="44862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sidfot 4"/>
          <p:cNvSpPr>
            <a:spLocks noGrp="1"/>
          </p:cNvSpPr>
          <p:nvPr>
            <p:ph type="ftr" sz="quarter" idx="10"/>
          </p:nvPr>
        </p:nvSpPr>
        <p:spPr>
          <a:xfrm>
            <a:off x="431800" y="568325"/>
            <a:ext cx="6858000" cy="107950"/>
          </a:xfrm>
        </p:spPr>
        <p:txBody>
          <a:bodyPr/>
          <a:lstStyle>
            <a:lvl1pPr>
              <a:defRPr/>
            </a:lvl1pPr>
          </a:lstStyle>
          <a:p>
            <a:r>
              <a:rPr lang="sv-SE"/>
              <a:t>Exempel på sidhuvud - ÅÅÅÅ MM DD (Välj Visa, Sidhuvud sidfot för att ändra)</a:t>
            </a:r>
          </a:p>
        </p:txBody>
      </p:sp>
      <p:sp>
        <p:nvSpPr>
          <p:cNvPr id="6" name="Platshållare för bildnummer 5"/>
          <p:cNvSpPr>
            <a:spLocks noGrp="1"/>
          </p:cNvSpPr>
          <p:nvPr>
            <p:ph type="sldNum" sz="quarter" idx="11"/>
          </p:nvPr>
        </p:nvSpPr>
        <p:spPr>
          <a:xfrm>
            <a:off x="8234365" y="6548438"/>
            <a:ext cx="511175" cy="107950"/>
          </a:xfrm>
        </p:spPr>
        <p:txBody>
          <a:bodyPr/>
          <a:lstStyle>
            <a:lvl1pPr>
              <a:defRPr/>
            </a:lvl1pPr>
          </a:lstStyle>
          <a:p>
            <a:pPr>
              <a:defRPr/>
            </a:pPr>
            <a:fld id="{3246301B-971C-4865-ADC1-277655B24857}" type="slidenum">
              <a:rPr lang="sv-SE"/>
              <a:pPr>
                <a:defRPr/>
              </a:pPr>
              <a:t>‹Nr.›</a:t>
            </a:fld>
            <a:endParaRPr lang="sv-SE"/>
          </a:p>
        </p:txBody>
      </p:sp>
      <p:sp>
        <p:nvSpPr>
          <p:cNvPr id="7" name="Platshållare för datum 6"/>
          <p:cNvSpPr>
            <a:spLocks noGrp="1"/>
          </p:cNvSpPr>
          <p:nvPr>
            <p:ph type="dt" sz="half" idx="12"/>
          </p:nvPr>
        </p:nvSpPr>
        <p:spPr>
          <a:xfrm>
            <a:off x="431800" y="431800"/>
            <a:ext cx="2133600" cy="107950"/>
          </a:xfrm>
        </p:spPr>
        <p:txBody>
          <a:bodyPr/>
          <a:lstStyle>
            <a:lvl1pPr>
              <a:defRPr/>
            </a:lvl1pPr>
          </a:lstStyle>
          <a:p>
            <a:fld id="{9529641F-83AB-4E9D-BAC6-48AB68F2E59B}" type="datetime1">
              <a:rPr lang="sv-SE"/>
              <a:pPr/>
              <a:t>2014-07-15</a:t>
            </a:fld>
            <a:endParaRPr lang="sv-SE"/>
          </a:p>
        </p:txBody>
      </p:sp>
    </p:spTree>
    <p:extLst>
      <p:ext uri="{BB962C8B-B14F-4D97-AF65-F5344CB8AC3E}">
        <p14:creationId xmlns:p14="http://schemas.microsoft.com/office/powerpoint/2010/main" val="6315112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4" name="Picture 13" descr="front_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0" y="-14288"/>
            <a:ext cx="9182100" cy="688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SMHI Logotype_svart_new"/>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24763" y="293688"/>
            <a:ext cx="118586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5" name="Rectangle 3"/>
          <p:cNvSpPr>
            <a:spLocks noGrp="1" noChangeArrowheads="1"/>
          </p:cNvSpPr>
          <p:nvPr>
            <p:ph type="ctrTitle"/>
          </p:nvPr>
        </p:nvSpPr>
        <p:spPr>
          <a:xfrm>
            <a:off x="519115" y="2962277"/>
            <a:ext cx="8226425" cy="1470025"/>
          </a:xfrm>
          <a:extLst>
            <a:ext uri="{91240B29-F687-4F45-9708-019B960494DF}">
              <a14:hiddenLine xmlns:a14="http://schemas.microsoft.com/office/drawing/2010/main" w="9525">
                <a:solidFill>
                  <a:srgbClr val="000000"/>
                </a:solidFill>
                <a:miter lim="800000"/>
                <a:headEnd/>
                <a:tailEnd/>
              </a14:hiddenLine>
            </a:ext>
          </a:extLst>
        </p:spPr>
        <p:txBody>
          <a:bodyPr anchor="t"/>
          <a:lstStyle>
            <a:lvl1pPr>
              <a:defRPr sz="3000" smtClean="0"/>
            </a:lvl1pPr>
          </a:lstStyle>
          <a:p>
            <a:pPr lvl="0"/>
            <a:r>
              <a:rPr lang="sv-SE" noProof="0" smtClean="0"/>
              <a:t>Klicka här för att ändra format</a:t>
            </a:r>
          </a:p>
        </p:txBody>
      </p:sp>
      <p:sp>
        <p:nvSpPr>
          <p:cNvPr id="36876" name="Rectangle 4"/>
          <p:cNvSpPr>
            <a:spLocks noGrp="1" noChangeArrowheads="1"/>
          </p:cNvSpPr>
          <p:nvPr>
            <p:ph type="subTitle" idx="1"/>
          </p:nvPr>
        </p:nvSpPr>
        <p:spPr>
          <a:xfrm>
            <a:off x="531815" y="2338390"/>
            <a:ext cx="8213725" cy="561975"/>
          </a:xfrm>
          <a:extLst>
            <a:ext uri="{91240B29-F687-4F45-9708-019B960494DF}">
              <a14:hiddenLine xmlns:a14="http://schemas.microsoft.com/office/drawing/2010/main" w="9525">
                <a:solidFill>
                  <a:srgbClr val="000000"/>
                </a:solidFill>
                <a:miter lim="800000"/>
                <a:headEnd/>
                <a:tailEnd/>
              </a14:hiddenLine>
            </a:ext>
          </a:extLst>
        </p:spPr>
        <p:txBody>
          <a:bodyPr anchor="b"/>
          <a:lstStyle>
            <a:lvl1pPr marL="0" indent="0">
              <a:buFont typeface="Wingdings" pitchFamily="2" charset="2"/>
              <a:buNone/>
              <a:defRPr sz="1200" smtClean="0">
                <a:latin typeface="Arial Black" pitchFamily="34" charset="0"/>
              </a:defRPr>
            </a:lvl1pPr>
          </a:lstStyle>
          <a:p>
            <a:pPr lvl="0"/>
            <a:r>
              <a:rPr lang="sv-SE" noProof="0" smtClean="0"/>
              <a:t>Klicka här för att ändra format på underrubrik i bakgrunden</a:t>
            </a:r>
          </a:p>
        </p:txBody>
      </p:sp>
    </p:spTree>
    <p:extLst>
      <p:ext uri="{BB962C8B-B14F-4D97-AF65-F5344CB8AC3E}">
        <p14:creationId xmlns:p14="http://schemas.microsoft.com/office/powerpoint/2010/main" val="1354809924"/>
      </p:ext>
    </p:extLst>
  </p:cSld>
  <p:clrMapOvr>
    <a:masterClrMapping/>
  </p:clrMapOvr>
  <p:transition/>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9"/>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039" indent="0">
              <a:buNone/>
              <a:defRPr sz="2000" b="1"/>
            </a:lvl2pPr>
            <a:lvl3pPr marL="914077" indent="0">
              <a:buNone/>
              <a:defRPr sz="1800" b="1"/>
            </a:lvl3pPr>
            <a:lvl4pPr marL="1371116" indent="0">
              <a:buNone/>
              <a:defRPr sz="1600" b="1"/>
            </a:lvl4pPr>
            <a:lvl5pPr marL="1828155" indent="0">
              <a:buNone/>
              <a:defRPr sz="1600" b="1"/>
            </a:lvl5pPr>
            <a:lvl6pPr marL="2285192" indent="0">
              <a:buNone/>
              <a:defRPr sz="1600" b="1"/>
            </a:lvl6pPr>
            <a:lvl7pPr marL="2742232" indent="0">
              <a:buNone/>
              <a:defRPr sz="1600" b="1"/>
            </a:lvl7pPr>
            <a:lvl8pPr marL="3199271" indent="0">
              <a:buNone/>
              <a:defRPr sz="1600" b="1"/>
            </a:lvl8pPr>
            <a:lvl9pPr marL="3656308"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7" y="1535113"/>
            <a:ext cx="4041775" cy="639762"/>
          </a:xfrm>
        </p:spPr>
        <p:txBody>
          <a:bodyPr anchor="b"/>
          <a:lstStyle>
            <a:lvl1pPr marL="0" indent="0">
              <a:buNone/>
              <a:defRPr sz="2400" b="1"/>
            </a:lvl1pPr>
            <a:lvl2pPr marL="457039" indent="0">
              <a:buNone/>
              <a:defRPr sz="2000" b="1"/>
            </a:lvl2pPr>
            <a:lvl3pPr marL="914077" indent="0">
              <a:buNone/>
              <a:defRPr sz="1800" b="1"/>
            </a:lvl3pPr>
            <a:lvl4pPr marL="1371116" indent="0">
              <a:buNone/>
              <a:defRPr sz="1600" b="1"/>
            </a:lvl4pPr>
            <a:lvl5pPr marL="1828155" indent="0">
              <a:buNone/>
              <a:defRPr sz="1600" b="1"/>
            </a:lvl5pPr>
            <a:lvl6pPr marL="2285192" indent="0">
              <a:buNone/>
              <a:defRPr sz="1600" b="1"/>
            </a:lvl6pPr>
            <a:lvl7pPr marL="2742232" indent="0">
              <a:buNone/>
              <a:defRPr sz="1600" b="1"/>
            </a:lvl7pPr>
            <a:lvl8pPr marL="3199271" indent="0">
              <a:buNone/>
              <a:defRPr sz="1600" b="1"/>
            </a:lvl8pPr>
            <a:lvl9pPr marL="3656308"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5"/>
          <p:cNvSpPr>
            <a:spLocks noGrp="1" noChangeArrowheads="1"/>
          </p:cNvSpPr>
          <p:nvPr>
            <p:ph type="ftr" sz="quarter" idx="10"/>
          </p:nvPr>
        </p:nvSpPr>
        <p:spPr>
          <a:ln/>
        </p:spPr>
        <p:txBody>
          <a:bodyPr/>
          <a:lstStyle>
            <a:lvl1pPr>
              <a:defRPr/>
            </a:lvl1pPr>
          </a:lstStyle>
          <a:p>
            <a:endParaRPr lang="sv-SE"/>
          </a:p>
        </p:txBody>
      </p:sp>
      <p:sp>
        <p:nvSpPr>
          <p:cNvPr id="8" name="Rectangle 6"/>
          <p:cNvSpPr>
            <a:spLocks noGrp="1" noChangeArrowheads="1"/>
          </p:cNvSpPr>
          <p:nvPr>
            <p:ph type="sldNum" sz="quarter" idx="11"/>
          </p:nvPr>
        </p:nvSpPr>
        <p:spPr>
          <a:ln/>
        </p:spPr>
        <p:txBody>
          <a:bodyPr/>
          <a:lstStyle>
            <a:lvl1pPr>
              <a:defRPr/>
            </a:lvl1pPr>
          </a:lstStyle>
          <a:p>
            <a:fld id="{227F0B53-9592-4779-891F-997228E46E01}" type="slidenum">
              <a:rPr lang="sv-SE" smtClean="0"/>
              <a:t>‹Nr.›</a:t>
            </a:fld>
            <a:endParaRPr lang="sv-SE"/>
          </a:p>
        </p:txBody>
      </p:sp>
      <p:sp>
        <p:nvSpPr>
          <p:cNvPr id="9" name="Rectangle 4"/>
          <p:cNvSpPr>
            <a:spLocks noGrp="1" noChangeArrowheads="1"/>
          </p:cNvSpPr>
          <p:nvPr>
            <p:ph type="dt" sz="half" idx="12"/>
          </p:nvPr>
        </p:nvSpPr>
        <p:spPr>
          <a:ln/>
        </p:spPr>
        <p:txBody>
          <a:bodyPr/>
          <a:lstStyle>
            <a:lvl1pPr>
              <a:defRPr/>
            </a:lvl1pPr>
          </a:lstStyle>
          <a:p>
            <a:fld id="{347BD319-C441-4740-BDB2-35E25C52CCE7}" type="datetimeFigureOut">
              <a:rPr lang="sv-SE" smtClean="0"/>
              <a:t>2014-07-15</a:t>
            </a:fld>
            <a:endParaRPr lang="sv-SE"/>
          </a:p>
        </p:txBody>
      </p:sp>
    </p:spTree>
    <p:extLst>
      <p:ext uri="{BB962C8B-B14F-4D97-AF65-F5344CB8AC3E}">
        <p14:creationId xmlns:p14="http://schemas.microsoft.com/office/powerpoint/2010/main" val="15244220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pPr>
              <a:defRPr/>
            </a:pPr>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378D7381-E6C2-49D5-A9EA-10003AC94871}"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pPr>
              <a:defRPr/>
            </a:pPr>
            <a:fld id="{22A43A87-8E8E-4DC2-A4B8-5D536E4945EA}" type="datetime1">
              <a:rPr lang="sv-SE">
                <a:solidFill>
                  <a:srgbClr val="000000"/>
                </a:solidFill>
              </a:rPr>
              <a:pPr>
                <a:defRPr/>
              </a:pPr>
              <a:t>2014-07-15</a:t>
            </a:fld>
            <a:endParaRPr lang="sv-SE">
              <a:solidFill>
                <a:srgbClr val="000000"/>
              </a:solidFill>
            </a:endParaRPr>
          </a:p>
        </p:txBody>
      </p:sp>
    </p:spTree>
    <p:extLst>
      <p:ext uri="{BB962C8B-B14F-4D97-AF65-F5344CB8AC3E}">
        <p14:creationId xmlns:p14="http://schemas.microsoft.com/office/powerpoint/2010/main" val="30817374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2"/>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039" indent="0">
              <a:buNone/>
              <a:defRPr sz="1800"/>
            </a:lvl2pPr>
            <a:lvl3pPr marL="914077" indent="0">
              <a:buNone/>
              <a:defRPr sz="1600"/>
            </a:lvl3pPr>
            <a:lvl4pPr marL="1371116" indent="0">
              <a:buNone/>
              <a:defRPr sz="1400"/>
            </a:lvl4pPr>
            <a:lvl5pPr marL="1828155" indent="0">
              <a:buNone/>
              <a:defRPr sz="1400"/>
            </a:lvl5pPr>
            <a:lvl6pPr marL="2285192" indent="0">
              <a:buNone/>
              <a:defRPr sz="1400"/>
            </a:lvl6pPr>
            <a:lvl7pPr marL="2742232" indent="0">
              <a:buNone/>
              <a:defRPr sz="1400"/>
            </a:lvl7pPr>
            <a:lvl8pPr marL="3199271" indent="0">
              <a:buNone/>
              <a:defRPr sz="1400"/>
            </a:lvl8pPr>
            <a:lvl9pPr marL="3656308" indent="0">
              <a:buNone/>
              <a:defRPr sz="1400"/>
            </a:lvl9pPr>
          </a:lstStyle>
          <a:p>
            <a:pPr lvl="0"/>
            <a:r>
              <a:rPr lang="sv-SE" smtClean="0"/>
              <a:t>Klicka här för att ändra format på bakgrundstexten</a:t>
            </a:r>
          </a:p>
        </p:txBody>
      </p:sp>
      <p:sp>
        <p:nvSpPr>
          <p:cNvPr id="4" name="Rectangle 5"/>
          <p:cNvSpPr>
            <a:spLocks noGrp="1" noChangeArrowheads="1"/>
          </p:cNvSpPr>
          <p:nvPr>
            <p:ph type="ftr" sz="quarter" idx="10"/>
          </p:nvPr>
        </p:nvSpPr>
        <p:spPr>
          <a:ln/>
        </p:spPr>
        <p:txBody>
          <a:bodyPr/>
          <a:lstStyle>
            <a:lvl1pPr>
              <a:defRPr/>
            </a:lvl1pPr>
          </a:lstStyle>
          <a:p>
            <a:pPr>
              <a:defRPr/>
            </a:pPr>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25E7D268-0C37-4A9F-A1E2-764F8839779D}"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pPr>
              <a:defRPr/>
            </a:pPr>
            <a:fld id="{1DA45CB7-2892-4FC4-A03A-AD2B16E456FA}" type="datetime1">
              <a:rPr lang="sv-SE">
                <a:solidFill>
                  <a:srgbClr val="000000"/>
                </a:solidFill>
              </a:rPr>
              <a:pPr>
                <a:defRPr/>
              </a:pPr>
              <a:t>2014-07-15</a:t>
            </a:fld>
            <a:endParaRPr lang="sv-SE">
              <a:solidFill>
                <a:srgbClr val="000000"/>
              </a:solidFill>
            </a:endParaRPr>
          </a:p>
        </p:txBody>
      </p:sp>
    </p:spTree>
    <p:extLst>
      <p:ext uri="{BB962C8B-B14F-4D97-AF65-F5344CB8AC3E}">
        <p14:creationId xmlns:p14="http://schemas.microsoft.com/office/powerpoint/2010/main" val="2032870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757238" y="1722438"/>
            <a:ext cx="3740150" cy="4486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9788" y="1722438"/>
            <a:ext cx="3741737" cy="4486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5"/>
          <p:cNvSpPr>
            <a:spLocks noGrp="1" noChangeArrowheads="1"/>
          </p:cNvSpPr>
          <p:nvPr>
            <p:ph type="ftr" sz="quarter" idx="10"/>
          </p:nvPr>
        </p:nvSpPr>
        <p:spPr>
          <a:ln/>
        </p:spPr>
        <p:txBody>
          <a:bodyPr/>
          <a:lstStyle>
            <a:lvl1pPr>
              <a:defRPr/>
            </a:lvl1pPr>
          </a:lstStyle>
          <a:p>
            <a:pPr>
              <a:defRPr/>
            </a:pPr>
            <a:r>
              <a:rPr lang="sv-SE">
                <a:solidFill>
                  <a:srgbClr val="000000"/>
                </a:solidFill>
              </a:rPr>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BC0AEBC9-77BC-431F-9870-DBBE6B0DB785}" type="slidenum">
              <a:rPr lang="sv-SE">
                <a:solidFill>
                  <a:srgbClr val="000000"/>
                </a:solidFill>
              </a:rPr>
              <a:pPr>
                <a:defRPr/>
              </a:pPr>
              <a:t>‹Nr.›</a:t>
            </a:fld>
            <a:endParaRPr lang="sv-SE">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pPr>
              <a:defRPr/>
            </a:pPr>
            <a:fld id="{97E70691-99BF-450C-A19D-C29C8D815181}" type="datetime1">
              <a:rPr lang="sv-SE">
                <a:solidFill>
                  <a:srgbClr val="000000"/>
                </a:solidFill>
              </a:rPr>
              <a:pPr>
                <a:defRPr/>
              </a:pPr>
              <a:t>2014-07-15</a:t>
            </a:fld>
            <a:endParaRPr lang="sv-SE">
              <a:solidFill>
                <a:srgbClr val="000000"/>
              </a:solidFill>
            </a:endParaRPr>
          </a:p>
        </p:txBody>
      </p:sp>
    </p:spTree>
    <p:extLst>
      <p:ext uri="{BB962C8B-B14F-4D97-AF65-F5344CB8AC3E}">
        <p14:creationId xmlns:p14="http://schemas.microsoft.com/office/powerpoint/2010/main" val="16490400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9"/>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039" indent="0">
              <a:buNone/>
              <a:defRPr sz="2000" b="1"/>
            </a:lvl2pPr>
            <a:lvl3pPr marL="914077" indent="0">
              <a:buNone/>
              <a:defRPr sz="1800" b="1"/>
            </a:lvl3pPr>
            <a:lvl4pPr marL="1371116" indent="0">
              <a:buNone/>
              <a:defRPr sz="1600" b="1"/>
            </a:lvl4pPr>
            <a:lvl5pPr marL="1828155" indent="0">
              <a:buNone/>
              <a:defRPr sz="1600" b="1"/>
            </a:lvl5pPr>
            <a:lvl6pPr marL="2285192" indent="0">
              <a:buNone/>
              <a:defRPr sz="1600" b="1"/>
            </a:lvl6pPr>
            <a:lvl7pPr marL="2742232" indent="0">
              <a:buNone/>
              <a:defRPr sz="1600" b="1"/>
            </a:lvl7pPr>
            <a:lvl8pPr marL="3199271" indent="0">
              <a:buNone/>
              <a:defRPr sz="1600" b="1"/>
            </a:lvl8pPr>
            <a:lvl9pPr marL="3656308"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7" y="1535113"/>
            <a:ext cx="4041775" cy="639762"/>
          </a:xfrm>
        </p:spPr>
        <p:txBody>
          <a:bodyPr anchor="b"/>
          <a:lstStyle>
            <a:lvl1pPr marL="0" indent="0">
              <a:buNone/>
              <a:defRPr sz="2400" b="1"/>
            </a:lvl1pPr>
            <a:lvl2pPr marL="457039" indent="0">
              <a:buNone/>
              <a:defRPr sz="2000" b="1"/>
            </a:lvl2pPr>
            <a:lvl3pPr marL="914077" indent="0">
              <a:buNone/>
              <a:defRPr sz="1800" b="1"/>
            </a:lvl3pPr>
            <a:lvl4pPr marL="1371116" indent="0">
              <a:buNone/>
              <a:defRPr sz="1600" b="1"/>
            </a:lvl4pPr>
            <a:lvl5pPr marL="1828155" indent="0">
              <a:buNone/>
              <a:defRPr sz="1600" b="1"/>
            </a:lvl5pPr>
            <a:lvl6pPr marL="2285192" indent="0">
              <a:buNone/>
              <a:defRPr sz="1600" b="1"/>
            </a:lvl6pPr>
            <a:lvl7pPr marL="2742232" indent="0">
              <a:buNone/>
              <a:defRPr sz="1600" b="1"/>
            </a:lvl7pPr>
            <a:lvl8pPr marL="3199271" indent="0">
              <a:buNone/>
              <a:defRPr sz="1600" b="1"/>
            </a:lvl8pPr>
            <a:lvl9pPr marL="3656308"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5"/>
          <p:cNvSpPr>
            <a:spLocks noGrp="1" noChangeArrowheads="1"/>
          </p:cNvSpPr>
          <p:nvPr>
            <p:ph type="ftr" sz="quarter" idx="10"/>
          </p:nvPr>
        </p:nvSpPr>
        <p:spPr>
          <a:ln/>
        </p:spPr>
        <p:txBody>
          <a:bodyPr/>
          <a:lstStyle>
            <a:lvl1pPr>
              <a:defRPr/>
            </a:lvl1pPr>
          </a:lstStyle>
          <a:p>
            <a:pPr>
              <a:defRPr/>
            </a:pPr>
            <a:r>
              <a:rPr lang="sv-SE">
                <a:solidFill>
                  <a:srgbClr val="000000"/>
                </a:solidFill>
              </a:rPr>
              <a:t>Exempel på sidhuvud - ÅÅÅÅ MM DD (Välj Visa, Sidhuvud sidfot för att ändra)</a:t>
            </a:r>
          </a:p>
        </p:txBody>
      </p:sp>
      <p:sp>
        <p:nvSpPr>
          <p:cNvPr id="8" name="Rectangle 6"/>
          <p:cNvSpPr>
            <a:spLocks noGrp="1" noChangeArrowheads="1"/>
          </p:cNvSpPr>
          <p:nvPr>
            <p:ph type="sldNum" sz="quarter" idx="11"/>
          </p:nvPr>
        </p:nvSpPr>
        <p:spPr>
          <a:ln/>
        </p:spPr>
        <p:txBody>
          <a:bodyPr/>
          <a:lstStyle>
            <a:lvl1pPr>
              <a:defRPr/>
            </a:lvl1pPr>
          </a:lstStyle>
          <a:p>
            <a:pPr>
              <a:defRPr/>
            </a:pPr>
            <a:fld id="{12526B0F-14E5-4F7C-8C18-2379BAF9CDB9}" type="slidenum">
              <a:rPr lang="sv-SE">
                <a:solidFill>
                  <a:srgbClr val="000000"/>
                </a:solidFill>
              </a:rPr>
              <a:pPr>
                <a:defRPr/>
              </a:pPr>
              <a:t>‹Nr.›</a:t>
            </a:fld>
            <a:endParaRPr lang="sv-SE">
              <a:solidFill>
                <a:srgbClr val="000000"/>
              </a:solidFill>
            </a:endParaRPr>
          </a:p>
        </p:txBody>
      </p:sp>
      <p:sp>
        <p:nvSpPr>
          <p:cNvPr id="9" name="Rectangle 4"/>
          <p:cNvSpPr>
            <a:spLocks noGrp="1" noChangeArrowheads="1"/>
          </p:cNvSpPr>
          <p:nvPr>
            <p:ph type="dt" sz="half" idx="12"/>
          </p:nvPr>
        </p:nvSpPr>
        <p:spPr>
          <a:ln/>
        </p:spPr>
        <p:txBody>
          <a:bodyPr/>
          <a:lstStyle>
            <a:lvl1pPr>
              <a:defRPr/>
            </a:lvl1pPr>
          </a:lstStyle>
          <a:p>
            <a:pPr>
              <a:defRPr/>
            </a:pPr>
            <a:fld id="{5F06AA36-3C94-42F7-B539-E57FDC1CEBE9}" type="datetime1">
              <a:rPr lang="sv-SE">
                <a:solidFill>
                  <a:srgbClr val="000000"/>
                </a:solidFill>
              </a:rPr>
              <a:pPr>
                <a:defRPr/>
              </a:pPr>
              <a:t>2014-07-15</a:t>
            </a:fld>
            <a:endParaRPr lang="sv-SE">
              <a:solidFill>
                <a:srgbClr val="000000"/>
              </a:solidFill>
            </a:endParaRPr>
          </a:p>
        </p:txBody>
      </p:sp>
    </p:spTree>
    <p:extLst>
      <p:ext uri="{BB962C8B-B14F-4D97-AF65-F5344CB8AC3E}">
        <p14:creationId xmlns:p14="http://schemas.microsoft.com/office/powerpoint/2010/main" val="37249972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5"/>
          <p:cNvSpPr>
            <a:spLocks noGrp="1" noChangeArrowheads="1"/>
          </p:cNvSpPr>
          <p:nvPr>
            <p:ph type="ftr" sz="quarter" idx="10"/>
          </p:nvPr>
        </p:nvSpPr>
        <p:spPr>
          <a:ln/>
        </p:spPr>
        <p:txBody>
          <a:bodyPr/>
          <a:lstStyle>
            <a:lvl1pPr>
              <a:defRPr/>
            </a:lvl1pPr>
          </a:lstStyle>
          <a:p>
            <a:pPr>
              <a:defRPr/>
            </a:pPr>
            <a:r>
              <a:rPr lang="sv-SE">
                <a:solidFill>
                  <a:srgbClr val="000000"/>
                </a:solidFill>
              </a:rPr>
              <a:t>Exempel på sidhuvud - ÅÅÅÅ MM DD (Välj Visa, Sidhuvud sidfot för att ändra)</a:t>
            </a:r>
          </a:p>
        </p:txBody>
      </p:sp>
      <p:sp>
        <p:nvSpPr>
          <p:cNvPr id="4" name="Rectangle 6"/>
          <p:cNvSpPr>
            <a:spLocks noGrp="1" noChangeArrowheads="1"/>
          </p:cNvSpPr>
          <p:nvPr>
            <p:ph type="sldNum" sz="quarter" idx="11"/>
          </p:nvPr>
        </p:nvSpPr>
        <p:spPr>
          <a:ln/>
        </p:spPr>
        <p:txBody>
          <a:bodyPr/>
          <a:lstStyle>
            <a:lvl1pPr>
              <a:defRPr/>
            </a:lvl1pPr>
          </a:lstStyle>
          <a:p>
            <a:pPr>
              <a:defRPr/>
            </a:pPr>
            <a:fld id="{6357D063-0B3E-4250-8959-120F9B4FF766}" type="slidenum">
              <a:rPr lang="sv-SE">
                <a:solidFill>
                  <a:srgbClr val="000000"/>
                </a:solidFill>
              </a:rPr>
              <a:pPr>
                <a:defRPr/>
              </a:pPr>
              <a:t>‹Nr.›</a:t>
            </a:fld>
            <a:endParaRPr lang="sv-SE">
              <a:solidFill>
                <a:srgbClr val="000000"/>
              </a:solidFill>
            </a:endParaRPr>
          </a:p>
        </p:txBody>
      </p:sp>
      <p:sp>
        <p:nvSpPr>
          <p:cNvPr id="5" name="Rectangle 4"/>
          <p:cNvSpPr>
            <a:spLocks noGrp="1" noChangeArrowheads="1"/>
          </p:cNvSpPr>
          <p:nvPr>
            <p:ph type="dt" sz="half" idx="12"/>
          </p:nvPr>
        </p:nvSpPr>
        <p:spPr>
          <a:ln/>
        </p:spPr>
        <p:txBody>
          <a:bodyPr/>
          <a:lstStyle>
            <a:lvl1pPr>
              <a:defRPr/>
            </a:lvl1pPr>
          </a:lstStyle>
          <a:p>
            <a:pPr>
              <a:defRPr/>
            </a:pPr>
            <a:fld id="{3EA60738-7678-4B45-B870-214B6272FE9E}" type="datetime1">
              <a:rPr lang="sv-SE">
                <a:solidFill>
                  <a:srgbClr val="000000"/>
                </a:solidFill>
              </a:rPr>
              <a:pPr>
                <a:defRPr/>
              </a:pPr>
              <a:t>2014-07-15</a:t>
            </a:fld>
            <a:endParaRPr lang="sv-SE">
              <a:solidFill>
                <a:srgbClr val="000000"/>
              </a:solidFill>
            </a:endParaRPr>
          </a:p>
        </p:txBody>
      </p:sp>
    </p:spTree>
    <p:extLst>
      <p:ext uri="{BB962C8B-B14F-4D97-AF65-F5344CB8AC3E}">
        <p14:creationId xmlns:p14="http://schemas.microsoft.com/office/powerpoint/2010/main" val="12309503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sv-SE">
                <a:solidFill>
                  <a:srgbClr val="000000"/>
                </a:solidFill>
              </a:rPr>
              <a:t>Exempel på sidhuvud - ÅÅÅÅ MM DD (Välj Visa, Sidhuvud sidfot för att ändra)</a:t>
            </a:r>
          </a:p>
        </p:txBody>
      </p:sp>
      <p:sp>
        <p:nvSpPr>
          <p:cNvPr id="3" name="Rectangle 6"/>
          <p:cNvSpPr>
            <a:spLocks noGrp="1" noChangeArrowheads="1"/>
          </p:cNvSpPr>
          <p:nvPr>
            <p:ph type="sldNum" sz="quarter" idx="11"/>
          </p:nvPr>
        </p:nvSpPr>
        <p:spPr>
          <a:ln/>
        </p:spPr>
        <p:txBody>
          <a:bodyPr/>
          <a:lstStyle>
            <a:lvl1pPr>
              <a:defRPr/>
            </a:lvl1pPr>
          </a:lstStyle>
          <a:p>
            <a:pPr>
              <a:defRPr/>
            </a:pPr>
            <a:fld id="{EF0568CC-3966-4583-97BE-6B3BDA107B50}" type="slidenum">
              <a:rPr lang="sv-SE">
                <a:solidFill>
                  <a:srgbClr val="000000"/>
                </a:solidFill>
              </a:rPr>
              <a:pPr>
                <a:defRPr/>
              </a:pPr>
              <a:t>‹Nr.›</a:t>
            </a:fld>
            <a:endParaRPr lang="sv-SE">
              <a:solidFill>
                <a:srgbClr val="000000"/>
              </a:solidFill>
            </a:endParaRPr>
          </a:p>
        </p:txBody>
      </p:sp>
      <p:sp>
        <p:nvSpPr>
          <p:cNvPr id="4" name="Rectangle 4"/>
          <p:cNvSpPr>
            <a:spLocks noGrp="1" noChangeArrowheads="1"/>
          </p:cNvSpPr>
          <p:nvPr>
            <p:ph type="dt" sz="half" idx="12"/>
          </p:nvPr>
        </p:nvSpPr>
        <p:spPr>
          <a:ln/>
        </p:spPr>
        <p:txBody>
          <a:bodyPr/>
          <a:lstStyle>
            <a:lvl1pPr>
              <a:defRPr/>
            </a:lvl1pPr>
          </a:lstStyle>
          <a:p>
            <a:pPr>
              <a:defRPr/>
            </a:pPr>
            <a:fld id="{70CE51E7-7ACB-4225-A553-DCB5CF462AAA}" type="datetime1">
              <a:rPr lang="sv-SE">
                <a:solidFill>
                  <a:srgbClr val="000000"/>
                </a:solidFill>
              </a:rPr>
              <a:pPr>
                <a:defRPr/>
              </a:pPr>
              <a:t>2014-07-15</a:t>
            </a:fld>
            <a:endParaRPr lang="sv-SE">
              <a:solidFill>
                <a:srgbClr val="000000"/>
              </a:solidFill>
            </a:endParaRPr>
          </a:p>
        </p:txBody>
      </p:sp>
    </p:spTree>
    <p:extLst>
      <p:ext uri="{BB962C8B-B14F-4D97-AF65-F5344CB8AC3E}">
        <p14:creationId xmlns:p14="http://schemas.microsoft.com/office/powerpoint/2010/main" val="14167557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2" y="273050"/>
            <a:ext cx="3008313" cy="1162050"/>
          </a:xfrm>
        </p:spPr>
        <p:txBody>
          <a:bodyPr/>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2" y="1435100"/>
            <a:ext cx="3008313" cy="4691063"/>
          </a:xfrm>
        </p:spPr>
        <p:txBody>
          <a:bodyPr/>
          <a:lstStyle>
            <a:lvl1pPr marL="0" indent="0">
              <a:buNone/>
              <a:defRPr sz="1400"/>
            </a:lvl1pPr>
            <a:lvl2pPr marL="457039" indent="0">
              <a:buNone/>
              <a:defRPr sz="1200"/>
            </a:lvl2pPr>
            <a:lvl3pPr marL="914077" indent="0">
              <a:buNone/>
              <a:defRPr sz="1000"/>
            </a:lvl3pPr>
            <a:lvl4pPr marL="1371116" indent="0">
              <a:buNone/>
              <a:defRPr sz="900"/>
            </a:lvl4pPr>
            <a:lvl5pPr marL="1828155" indent="0">
              <a:buNone/>
              <a:defRPr sz="900"/>
            </a:lvl5pPr>
            <a:lvl6pPr marL="2285192" indent="0">
              <a:buNone/>
              <a:defRPr sz="900"/>
            </a:lvl6pPr>
            <a:lvl7pPr marL="2742232" indent="0">
              <a:buNone/>
              <a:defRPr sz="900"/>
            </a:lvl7pPr>
            <a:lvl8pPr marL="3199271" indent="0">
              <a:buNone/>
              <a:defRPr sz="900"/>
            </a:lvl8pPr>
            <a:lvl9pPr marL="3656308" indent="0">
              <a:buNone/>
              <a:defRPr sz="900"/>
            </a:lvl9pPr>
          </a:lstStyle>
          <a:p>
            <a:pPr lvl="0"/>
            <a:r>
              <a:rPr lang="sv-SE" smtClean="0"/>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pPr>
              <a:defRPr/>
            </a:pPr>
            <a:r>
              <a:rPr lang="sv-SE">
                <a:solidFill>
                  <a:srgbClr val="000000"/>
                </a:solidFill>
              </a:rPr>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E0289F02-7F5D-42E8-B221-1775BD249F18}" type="slidenum">
              <a:rPr lang="sv-SE">
                <a:solidFill>
                  <a:srgbClr val="000000"/>
                </a:solidFill>
              </a:rPr>
              <a:pPr>
                <a:defRPr/>
              </a:pPr>
              <a:t>‹Nr.›</a:t>
            </a:fld>
            <a:endParaRPr lang="sv-SE">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pPr>
              <a:defRPr/>
            </a:pPr>
            <a:fld id="{A1548962-FB6E-4DBF-B6DF-030169B58DF1}" type="datetime1">
              <a:rPr lang="sv-SE">
                <a:solidFill>
                  <a:srgbClr val="000000"/>
                </a:solidFill>
              </a:rPr>
              <a:pPr>
                <a:defRPr/>
              </a:pPr>
              <a:t>2014-07-15</a:t>
            </a:fld>
            <a:endParaRPr lang="sv-SE">
              <a:solidFill>
                <a:srgbClr val="000000"/>
              </a:solidFill>
            </a:endParaRPr>
          </a:p>
        </p:txBody>
      </p:sp>
    </p:spTree>
    <p:extLst>
      <p:ext uri="{BB962C8B-B14F-4D97-AF65-F5344CB8AC3E}">
        <p14:creationId xmlns:p14="http://schemas.microsoft.com/office/powerpoint/2010/main" val="36303674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039" indent="0">
              <a:buNone/>
              <a:defRPr sz="2800"/>
            </a:lvl2pPr>
            <a:lvl3pPr marL="914077" indent="0">
              <a:buNone/>
              <a:defRPr sz="2400"/>
            </a:lvl3pPr>
            <a:lvl4pPr marL="1371116" indent="0">
              <a:buNone/>
              <a:defRPr sz="2000"/>
            </a:lvl4pPr>
            <a:lvl5pPr marL="1828155" indent="0">
              <a:buNone/>
              <a:defRPr sz="2000"/>
            </a:lvl5pPr>
            <a:lvl6pPr marL="2285192" indent="0">
              <a:buNone/>
              <a:defRPr sz="2000"/>
            </a:lvl6pPr>
            <a:lvl7pPr marL="2742232" indent="0">
              <a:buNone/>
              <a:defRPr sz="2000"/>
            </a:lvl7pPr>
            <a:lvl8pPr marL="3199271" indent="0">
              <a:buNone/>
              <a:defRPr sz="2000"/>
            </a:lvl8pPr>
            <a:lvl9pPr marL="3656308" indent="0">
              <a:buNone/>
              <a:defRPr sz="2000"/>
            </a:lvl9pPr>
          </a:lstStyle>
          <a:p>
            <a:pPr lvl="0"/>
            <a:endParaRPr lang="sv-SE" noProof="0" smtClean="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039" indent="0">
              <a:buNone/>
              <a:defRPr sz="1200"/>
            </a:lvl2pPr>
            <a:lvl3pPr marL="914077" indent="0">
              <a:buNone/>
              <a:defRPr sz="1000"/>
            </a:lvl3pPr>
            <a:lvl4pPr marL="1371116" indent="0">
              <a:buNone/>
              <a:defRPr sz="900"/>
            </a:lvl4pPr>
            <a:lvl5pPr marL="1828155" indent="0">
              <a:buNone/>
              <a:defRPr sz="900"/>
            </a:lvl5pPr>
            <a:lvl6pPr marL="2285192" indent="0">
              <a:buNone/>
              <a:defRPr sz="900"/>
            </a:lvl6pPr>
            <a:lvl7pPr marL="2742232" indent="0">
              <a:buNone/>
              <a:defRPr sz="900"/>
            </a:lvl7pPr>
            <a:lvl8pPr marL="3199271" indent="0">
              <a:buNone/>
              <a:defRPr sz="900"/>
            </a:lvl8pPr>
            <a:lvl9pPr marL="3656308" indent="0">
              <a:buNone/>
              <a:defRPr sz="900"/>
            </a:lvl9pPr>
          </a:lstStyle>
          <a:p>
            <a:pPr lvl="0"/>
            <a:r>
              <a:rPr lang="sv-SE" smtClean="0"/>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pPr>
              <a:defRPr/>
            </a:pPr>
            <a:r>
              <a:rPr lang="sv-SE">
                <a:solidFill>
                  <a:srgbClr val="000000"/>
                </a:solidFill>
              </a:rPr>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EED359CB-0670-4F84-BD1E-2F51E6510F86}" type="slidenum">
              <a:rPr lang="sv-SE">
                <a:solidFill>
                  <a:srgbClr val="000000"/>
                </a:solidFill>
              </a:rPr>
              <a:pPr>
                <a:defRPr/>
              </a:pPr>
              <a:t>‹Nr.›</a:t>
            </a:fld>
            <a:endParaRPr lang="sv-SE">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pPr>
              <a:defRPr/>
            </a:pPr>
            <a:fld id="{06957303-9C21-4338-BEB3-F171132C849C}" type="datetime1">
              <a:rPr lang="sv-SE">
                <a:solidFill>
                  <a:srgbClr val="000000"/>
                </a:solidFill>
              </a:rPr>
              <a:pPr>
                <a:defRPr/>
              </a:pPr>
              <a:t>2014-07-15</a:t>
            </a:fld>
            <a:endParaRPr lang="sv-SE">
              <a:solidFill>
                <a:srgbClr val="000000"/>
              </a:solidFill>
            </a:endParaRPr>
          </a:p>
        </p:txBody>
      </p:sp>
    </p:spTree>
    <p:extLst>
      <p:ext uri="{BB962C8B-B14F-4D97-AF65-F5344CB8AC3E}">
        <p14:creationId xmlns:p14="http://schemas.microsoft.com/office/powerpoint/2010/main" val="16803711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pPr>
              <a:defRPr/>
            </a:pPr>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0B744ADF-8ADC-40D1-9B84-6794BA4A1A8A}"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pPr>
              <a:defRPr/>
            </a:pPr>
            <a:fld id="{75E14A2F-DEEC-4508-83D6-90C67A960E30}" type="datetime1">
              <a:rPr lang="sv-SE">
                <a:solidFill>
                  <a:srgbClr val="000000"/>
                </a:solidFill>
              </a:rPr>
              <a:pPr>
                <a:defRPr/>
              </a:pPr>
              <a:t>2014-07-15</a:t>
            </a:fld>
            <a:endParaRPr lang="sv-SE">
              <a:solidFill>
                <a:srgbClr val="000000"/>
              </a:solidFill>
            </a:endParaRPr>
          </a:p>
        </p:txBody>
      </p:sp>
    </p:spTree>
    <p:extLst>
      <p:ext uri="{BB962C8B-B14F-4D97-AF65-F5344CB8AC3E}">
        <p14:creationId xmlns:p14="http://schemas.microsoft.com/office/powerpoint/2010/main" val="23569196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83352" y="828677"/>
            <a:ext cx="1908175" cy="53800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757240" y="828677"/>
            <a:ext cx="5573712" cy="53800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pPr>
              <a:defRPr/>
            </a:pPr>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B2DC901D-E1F3-46BC-9447-524B1086D36C}"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pPr>
              <a:defRPr/>
            </a:pPr>
            <a:fld id="{AE692D7D-104F-4358-9D9B-2579F9645B8C}" type="datetime1">
              <a:rPr lang="sv-SE">
                <a:solidFill>
                  <a:srgbClr val="000000"/>
                </a:solidFill>
              </a:rPr>
              <a:pPr>
                <a:defRPr/>
              </a:pPr>
              <a:t>2014-07-15</a:t>
            </a:fld>
            <a:endParaRPr lang="sv-SE">
              <a:solidFill>
                <a:srgbClr val="000000"/>
              </a:solidFill>
            </a:endParaRPr>
          </a:p>
        </p:txBody>
      </p:sp>
    </p:spTree>
    <p:extLst>
      <p:ext uri="{BB962C8B-B14F-4D97-AF65-F5344CB8AC3E}">
        <p14:creationId xmlns:p14="http://schemas.microsoft.com/office/powerpoint/2010/main" val="896117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5"/>
          <p:cNvSpPr>
            <a:spLocks noGrp="1" noChangeArrowheads="1"/>
          </p:cNvSpPr>
          <p:nvPr>
            <p:ph type="ftr" sz="quarter" idx="10"/>
          </p:nvPr>
        </p:nvSpPr>
        <p:spPr>
          <a:ln/>
        </p:spPr>
        <p:txBody>
          <a:bodyPr/>
          <a:lstStyle>
            <a:lvl1pPr>
              <a:defRPr/>
            </a:lvl1pPr>
          </a:lstStyle>
          <a:p>
            <a:endParaRPr lang="sv-SE"/>
          </a:p>
        </p:txBody>
      </p:sp>
      <p:sp>
        <p:nvSpPr>
          <p:cNvPr id="4" name="Rectangle 6"/>
          <p:cNvSpPr>
            <a:spLocks noGrp="1" noChangeArrowheads="1"/>
          </p:cNvSpPr>
          <p:nvPr>
            <p:ph type="sldNum" sz="quarter" idx="11"/>
          </p:nvPr>
        </p:nvSpPr>
        <p:spPr>
          <a:ln/>
        </p:spPr>
        <p:txBody>
          <a:bodyPr/>
          <a:lstStyle>
            <a:lvl1pPr>
              <a:defRPr/>
            </a:lvl1pPr>
          </a:lstStyle>
          <a:p>
            <a:fld id="{227F0B53-9592-4779-891F-997228E46E01}" type="slidenum">
              <a:rPr lang="sv-SE" smtClean="0"/>
              <a:t>‹Nr.›</a:t>
            </a:fld>
            <a:endParaRPr lang="sv-SE"/>
          </a:p>
        </p:txBody>
      </p:sp>
      <p:sp>
        <p:nvSpPr>
          <p:cNvPr id="5" name="Rectangle 4"/>
          <p:cNvSpPr>
            <a:spLocks noGrp="1" noChangeArrowheads="1"/>
          </p:cNvSpPr>
          <p:nvPr>
            <p:ph type="dt" sz="half" idx="12"/>
          </p:nvPr>
        </p:nvSpPr>
        <p:spPr>
          <a:ln/>
        </p:spPr>
        <p:txBody>
          <a:bodyPr/>
          <a:lstStyle>
            <a:lvl1pPr>
              <a:defRPr/>
            </a:lvl1pPr>
          </a:lstStyle>
          <a:p>
            <a:fld id="{347BD319-C441-4740-BDB2-35E25C52CCE7}" type="datetimeFigureOut">
              <a:rPr lang="sv-SE" smtClean="0"/>
              <a:t>2014-07-15</a:t>
            </a:fld>
            <a:endParaRPr lang="sv-SE"/>
          </a:p>
        </p:txBody>
      </p:sp>
    </p:spTree>
    <p:extLst>
      <p:ext uri="{BB962C8B-B14F-4D97-AF65-F5344CB8AC3E}">
        <p14:creationId xmlns:p14="http://schemas.microsoft.com/office/powerpoint/2010/main" val="27432966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57240" y="828677"/>
            <a:ext cx="7634287" cy="817563"/>
          </a:xfrm>
        </p:spPr>
        <p:txBody>
          <a:bodyPr/>
          <a:lstStyle/>
          <a:p>
            <a:r>
              <a:rPr lang="sv-SE" smtClean="0"/>
              <a:t>Klicka här för att ändra format</a:t>
            </a:r>
            <a:endParaRPr lang="sv-SE"/>
          </a:p>
        </p:txBody>
      </p:sp>
      <p:sp>
        <p:nvSpPr>
          <p:cNvPr id="3" name="Platshållare för text 2"/>
          <p:cNvSpPr>
            <a:spLocks noGrp="1"/>
          </p:cNvSpPr>
          <p:nvPr>
            <p:ph type="body" sz="half" idx="1"/>
          </p:nvPr>
        </p:nvSpPr>
        <p:spPr>
          <a:xfrm>
            <a:off x="757238" y="1722438"/>
            <a:ext cx="3740150" cy="44862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9788" y="1722438"/>
            <a:ext cx="3741737" cy="44862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5"/>
          <p:cNvSpPr>
            <a:spLocks noGrp="1" noChangeArrowheads="1"/>
          </p:cNvSpPr>
          <p:nvPr>
            <p:ph type="ftr" sz="quarter" idx="10"/>
          </p:nvPr>
        </p:nvSpPr>
        <p:spPr>
          <a:ln/>
        </p:spPr>
        <p:txBody>
          <a:bodyPr/>
          <a:lstStyle>
            <a:lvl1pPr>
              <a:defRPr/>
            </a:lvl1pPr>
          </a:lstStyle>
          <a:p>
            <a:pPr>
              <a:defRPr/>
            </a:pPr>
            <a:r>
              <a:rPr lang="sv-SE">
                <a:solidFill>
                  <a:srgbClr val="000000"/>
                </a:solidFill>
              </a:rPr>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EEA9B6C4-C21C-4D02-885B-C633293AAFA9}" type="slidenum">
              <a:rPr lang="sv-SE">
                <a:solidFill>
                  <a:srgbClr val="000000"/>
                </a:solidFill>
              </a:rPr>
              <a:pPr>
                <a:defRPr/>
              </a:pPr>
              <a:t>‹Nr.›</a:t>
            </a:fld>
            <a:endParaRPr lang="sv-SE">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pPr>
              <a:defRPr/>
            </a:pPr>
            <a:fld id="{9205A533-4295-43EF-A3AF-DE26030500F7}" type="datetime1">
              <a:rPr lang="sv-SE">
                <a:solidFill>
                  <a:srgbClr val="000000"/>
                </a:solidFill>
              </a:rPr>
              <a:pPr>
                <a:defRPr/>
              </a:pPr>
              <a:t>2014-07-15</a:t>
            </a:fld>
            <a:endParaRPr lang="sv-SE">
              <a:solidFill>
                <a:srgbClr val="000000"/>
              </a:solidFill>
            </a:endParaRPr>
          </a:p>
        </p:txBody>
      </p:sp>
    </p:spTree>
    <p:extLst>
      <p:ext uri="{BB962C8B-B14F-4D97-AF65-F5344CB8AC3E}">
        <p14:creationId xmlns:p14="http://schemas.microsoft.com/office/powerpoint/2010/main" val="2833636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bl" preserve="1">
  <p:cSld name="Rubrik och tabell">
    <p:spTree>
      <p:nvGrpSpPr>
        <p:cNvPr id="1" name=""/>
        <p:cNvGrpSpPr/>
        <p:nvPr/>
      </p:nvGrpSpPr>
      <p:grpSpPr>
        <a:xfrm>
          <a:off x="0" y="0"/>
          <a:ext cx="0" cy="0"/>
          <a:chOff x="0" y="0"/>
          <a:chExt cx="0" cy="0"/>
        </a:xfrm>
      </p:grpSpPr>
      <p:sp>
        <p:nvSpPr>
          <p:cNvPr id="2" name="Rubrik 1"/>
          <p:cNvSpPr>
            <a:spLocks noGrp="1"/>
          </p:cNvSpPr>
          <p:nvPr>
            <p:ph type="title"/>
          </p:nvPr>
        </p:nvSpPr>
        <p:spPr>
          <a:xfrm>
            <a:off x="757240" y="828677"/>
            <a:ext cx="7634287" cy="817563"/>
          </a:xfrm>
        </p:spPr>
        <p:txBody>
          <a:bodyPr/>
          <a:lstStyle/>
          <a:p>
            <a:r>
              <a:rPr lang="sv-SE" smtClean="0"/>
              <a:t>Klicka här för att ändra format</a:t>
            </a:r>
            <a:endParaRPr lang="sv-SE"/>
          </a:p>
        </p:txBody>
      </p:sp>
      <p:sp>
        <p:nvSpPr>
          <p:cNvPr id="3" name="Platshållare för tabell 2"/>
          <p:cNvSpPr>
            <a:spLocks noGrp="1"/>
          </p:cNvSpPr>
          <p:nvPr>
            <p:ph type="tbl" idx="1"/>
          </p:nvPr>
        </p:nvSpPr>
        <p:spPr>
          <a:xfrm>
            <a:off x="757240" y="1722438"/>
            <a:ext cx="7634287" cy="4486275"/>
          </a:xfrm>
        </p:spPr>
        <p:txBody>
          <a:bodyPr/>
          <a:lstStyle/>
          <a:p>
            <a:pPr lvl="0"/>
            <a:endParaRPr lang="sv-SE" noProof="0"/>
          </a:p>
        </p:txBody>
      </p:sp>
      <p:sp>
        <p:nvSpPr>
          <p:cNvPr id="4" name="Rectangle 5"/>
          <p:cNvSpPr>
            <a:spLocks noGrp="1" noChangeArrowheads="1"/>
          </p:cNvSpPr>
          <p:nvPr>
            <p:ph type="ftr" sz="quarter" idx="10"/>
          </p:nvPr>
        </p:nvSpPr>
        <p:spPr>
          <a:ln/>
        </p:spPr>
        <p:txBody>
          <a:bodyPr/>
          <a:lstStyle>
            <a:lvl1pPr>
              <a:defRPr/>
            </a:lvl1pPr>
          </a:lstStyle>
          <a:p>
            <a:pPr>
              <a:defRPr/>
            </a:pPr>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EFE82E91-A61F-4CE1-8BC4-5528F0A76C45}"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pPr>
              <a:defRPr/>
            </a:pPr>
            <a:fld id="{9BFCB63F-7DBB-431C-B899-BF0B5B6306F0}" type="datetime1">
              <a:rPr lang="sv-SE">
                <a:solidFill>
                  <a:srgbClr val="000000"/>
                </a:solidFill>
              </a:rPr>
              <a:pPr>
                <a:defRPr/>
              </a:pPr>
              <a:t>2014-07-15</a:t>
            </a:fld>
            <a:endParaRPr lang="sv-SE">
              <a:solidFill>
                <a:srgbClr val="000000"/>
              </a:solidFill>
            </a:endParaRPr>
          </a:p>
        </p:txBody>
      </p:sp>
    </p:spTree>
    <p:extLst>
      <p:ext uri="{BB962C8B-B14F-4D97-AF65-F5344CB8AC3E}">
        <p14:creationId xmlns:p14="http://schemas.microsoft.com/office/powerpoint/2010/main" val="3853147553"/>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fourObj" preserve="1">
  <p:cSld name="Rubrik och fyra innehållsdelar">
    <p:spTree>
      <p:nvGrpSpPr>
        <p:cNvPr id="1" name=""/>
        <p:cNvGrpSpPr/>
        <p:nvPr/>
      </p:nvGrpSpPr>
      <p:grpSpPr>
        <a:xfrm>
          <a:off x="0" y="0"/>
          <a:ext cx="0" cy="0"/>
          <a:chOff x="0" y="0"/>
          <a:chExt cx="0" cy="0"/>
        </a:xfrm>
      </p:grpSpPr>
      <p:sp>
        <p:nvSpPr>
          <p:cNvPr id="2" name="Rubrik 1"/>
          <p:cNvSpPr>
            <a:spLocks noGrp="1"/>
          </p:cNvSpPr>
          <p:nvPr>
            <p:ph type="title" sz="quarter"/>
          </p:nvPr>
        </p:nvSpPr>
        <p:spPr>
          <a:xfrm>
            <a:off x="757240" y="828677"/>
            <a:ext cx="7634287" cy="817563"/>
          </a:xfrm>
        </p:spPr>
        <p:txBody>
          <a:bodyPr/>
          <a:lstStyle/>
          <a:p>
            <a:r>
              <a:rPr lang="sv-SE" smtClean="0"/>
              <a:t>Klicka här för att ändra format</a:t>
            </a:r>
            <a:endParaRPr lang="sv-SE"/>
          </a:p>
        </p:txBody>
      </p:sp>
      <p:sp>
        <p:nvSpPr>
          <p:cNvPr id="3" name="Platshållare för innehåll 2"/>
          <p:cNvSpPr>
            <a:spLocks noGrp="1"/>
          </p:cNvSpPr>
          <p:nvPr>
            <p:ph sz="quarter" idx="1"/>
          </p:nvPr>
        </p:nvSpPr>
        <p:spPr>
          <a:xfrm>
            <a:off x="757238" y="1722440"/>
            <a:ext cx="3740150" cy="216693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quarter" idx="2"/>
          </p:nvPr>
        </p:nvSpPr>
        <p:spPr>
          <a:xfrm>
            <a:off x="4649788" y="1722440"/>
            <a:ext cx="3741737" cy="216693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innehåll 4"/>
          <p:cNvSpPr>
            <a:spLocks noGrp="1"/>
          </p:cNvSpPr>
          <p:nvPr>
            <p:ph sz="quarter" idx="3"/>
          </p:nvPr>
        </p:nvSpPr>
        <p:spPr>
          <a:xfrm>
            <a:off x="757238" y="4041775"/>
            <a:ext cx="3740150" cy="21669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innehåll 5"/>
          <p:cNvSpPr>
            <a:spLocks noGrp="1"/>
          </p:cNvSpPr>
          <p:nvPr>
            <p:ph sz="quarter" idx="4"/>
          </p:nvPr>
        </p:nvSpPr>
        <p:spPr>
          <a:xfrm>
            <a:off x="4649788" y="4041775"/>
            <a:ext cx="3741737" cy="21669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5"/>
          <p:cNvSpPr>
            <a:spLocks noGrp="1" noChangeArrowheads="1"/>
          </p:cNvSpPr>
          <p:nvPr>
            <p:ph type="ftr" sz="quarter" idx="10"/>
          </p:nvPr>
        </p:nvSpPr>
        <p:spPr>
          <a:ln/>
        </p:spPr>
        <p:txBody>
          <a:bodyPr/>
          <a:lstStyle>
            <a:lvl1pPr>
              <a:defRPr/>
            </a:lvl1pPr>
          </a:lstStyle>
          <a:p>
            <a:pPr>
              <a:defRPr/>
            </a:pPr>
            <a:r>
              <a:rPr lang="sv-SE">
                <a:solidFill>
                  <a:srgbClr val="000000"/>
                </a:solidFill>
              </a:rPr>
              <a:t>Exempel på sidhuvud - ÅÅÅÅ MM DD (Välj Visa, Sidhuvud sidfot för att ändra)</a:t>
            </a:r>
          </a:p>
        </p:txBody>
      </p:sp>
      <p:sp>
        <p:nvSpPr>
          <p:cNvPr id="8" name="Rectangle 6"/>
          <p:cNvSpPr>
            <a:spLocks noGrp="1" noChangeArrowheads="1"/>
          </p:cNvSpPr>
          <p:nvPr>
            <p:ph type="sldNum" sz="quarter" idx="11"/>
          </p:nvPr>
        </p:nvSpPr>
        <p:spPr>
          <a:ln/>
        </p:spPr>
        <p:txBody>
          <a:bodyPr/>
          <a:lstStyle>
            <a:lvl1pPr>
              <a:defRPr/>
            </a:lvl1pPr>
          </a:lstStyle>
          <a:p>
            <a:pPr>
              <a:defRPr/>
            </a:pPr>
            <a:fld id="{215F02D6-4C8B-4A93-9776-15CB384309CA}" type="slidenum">
              <a:rPr lang="sv-SE">
                <a:solidFill>
                  <a:srgbClr val="000000"/>
                </a:solidFill>
              </a:rPr>
              <a:pPr>
                <a:defRPr/>
              </a:pPr>
              <a:t>‹Nr.›</a:t>
            </a:fld>
            <a:endParaRPr lang="sv-SE">
              <a:solidFill>
                <a:srgbClr val="000000"/>
              </a:solidFill>
            </a:endParaRPr>
          </a:p>
        </p:txBody>
      </p:sp>
      <p:sp>
        <p:nvSpPr>
          <p:cNvPr id="9" name="Rectangle 4"/>
          <p:cNvSpPr>
            <a:spLocks noGrp="1" noChangeArrowheads="1"/>
          </p:cNvSpPr>
          <p:nvPr>
            <p:ph type="dt" sz="half" idx="12"/>
          </p:nvPr>
        </p:nvSpPr>
        <p:spPr>
          <a:ln/>
        </p:spPr>
        <p:txBody>
          <a:bodyPr/>
          <a:lstStyle>
            <a:lvl1pPr>
              <a:defRPr/>
            </a:lvl1pPr>
          </a:lstStyle>
          <a:p>
            <a:pPr>
              <a:defRPr/>
            </a:pPr>
            <a:fld id="{ECA48884-BDCF-4C0A-85D5-8A4C5FED54DB}" type="datetime1">
              <a:rPr lang="sv-SE">
                <a:solidFill>
                  <a:srgbClr val="000000"/>
                </a:solidFill>
              </a:rPr>
              <a:pPr>
                <a:defRPr/>
              </a:pPr>
              <a:t>2014-07-15</a:t>
            </a:fld>
            <a:endParaRPr lang="sv-SE">
              <a:solidFill>
                <a:srgbClr val="000000"/>
              </a:solidFill>
            </a:endParaRPr>
          </a:p>
        </p:txBody>
      </p:sp>
    </p:spTree>
    <p:extLst>
      <p:ext uri="{BB962C8B-B14F-4D97-AF65-F5344CB8AC3E}">
        <p14:creationId xmlns:p14="http://schemas.microsoft.com/office/powerpoint/2010/main" val="3870241670"/>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AndTwoObj">
  <p:cSld name="Rubrik, innehåll och 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9"/>
            <a:ext cx="82296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a:prstGeom prst="rect">
            <a:avLst/>
          </a:prstGeo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quarter" idx="2"/>
          </p:nvPr>
        </p:nvSpPr>
        <p:spPr>
          <a:xfrm>
            <a:off x="4648200" y="1600202"/>
            <a:ext cx="4038600" cy="2185988"/>
          </a:xfrm>
          <a:prstGeom prst="rect">
            <a:avLst/>
          </a:prstGeo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innehåll 4"/>
          <p:cNvSpPr>
            <a:spLocks noGrp="1"/>
          </p:cNvSpPr>
          <p:nvPr>
            <p:ph sz="quarter" idx="3"/>
          </p:nvPr>
        </p:nvSpPr>
        <p:spPr>
          <a:xfrm>
            <a:off x="4648200" y="3938590"/>
            <a:ext cx="4038600" cy="2187575"/>
          </a:xfrm>
          <a:prstGeom prst="rect">
            <a:avLst/>
          </a:prstGeo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bildnummer 5"/>
          <p:cNvSpPr>
            <a:spLocks noGrp="1"/>
          </p:cNvSpPr>
          <p:nvPr>
            <p:ph type="sldNum" sz="quarter" idx="10"/>
          </p:nvPr>
        </p:nvSpPr>
        <p:spPr>
          <a:xfrm>
            <a:off x="6553200" y="6245225"/>
            <a:ext cx="2133600" cy="476250"/>
          </a:xfrm>
        </p:spPr>
        <p:txBody>
          <a:bodyPr/>
          <a:lstStyle>
            <a:lvl1pPr>
              <a:defRPr/>
            </a:lvl1pPr>
          </a:lstStyle>
          <a:p>
            <a:pPr>
              <a:defRPr/>
            </a:pPr>
            <a:fld id="{D82E5D36-AA4C-4DB9-91FB-61D75559BFDD}" type="slidenum">
              <a:rPr lang="en-US">
                <a:solidFill>
                  <a:srgbClr val="000000"/>
                </a:solidFill>
              </a:rPr>
              <a:pPr>
                <a:defRPr/>
              </a:pPr>
              <a:t>‹Nr.›</a:t>
            </a:fld>
            <a:endParaRPr lang="en-US">
              <a:solidFill>
                <a:srgbClr val="000000"/>
              </a:solidFill>
            </a:endParaRPr>
          </a:p>
        </p:txBody>
      </p:sp>
    </p:spTree>
    <p:extLst>
      <p:ext uri="{BB962C8B-B14F-4D97-AF65-F5344CB8AC3E}">
        <p14:creationId xmlns:p14="http://schemas.microsoft.com/office/powerpoint/2010/main" val="25458893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4" name="Picture 13" descr="front_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0" y="-14288"/>
            <a:ext cx="9182100" cy="688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SMHI Logotype_svart_new"/>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24763" y="293688"/>
            <a:ext cx="118586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5" name="Rectangle 3"/>
          <p:cNvSpPr>
            <a:spLocks noGrp="1" noChangeArrowheads="1"/>
          </p:cNvSpPr>
          <p:nvPr>
            <p:ph type="ctrTitle"/>
          </p:nvPr>
        </p:nvSpPr>
        <p:spPr>
          <a:xfrm>
            <a:off x="519115" y="2962277"/>
            <a:ext cx="8226425" cy="1470025"/>
          </a:xfrm>
          <a:extLst>
            <a:ext uri="{91240B29-F687-4F45-9708-019B960494DF}">
              <a14:hiddenLine xmlns:a14="http://schemas.microsoft.com/office/drawing/2010/main" w="9525">
                <a:solidFill>
                  <a:srgbClr val="000000"/>
                </a:solidFill>
                <a:miter lim="800000"/>
                <a:headEnd/>
                <a:tailEnd/>
              </a14:hiddenLine>
            </a:ext>
          </a:extLst>
        </p:spPr>
        <p:txBody>
          <a:bodyPr anchor="t"/>
          <a:lstStyle>
            <a:lvl1pPr>
              <a:defRPr sz="3000" smtClean="0"/>
            </a:lvl1pPr>
          </a:lstStyle>
          <a:p>
            <a:pPr lvl="0"/>
            <a:r>
              <a:rPr lang="sv-SE" noProof="0" smtClean="0"/>
              <a:t>Klicka här för att ändra format</a:t>
            </a:r>
          </a:p>
        </p:txBody>
      </p:sp>
      <p:sp>
        <p:nvSpPr>
          <p:cNvPr id="36876" name="Rectangle 4"/>
          <p:cNvSpPr>
            <a:spLocks noGrp="1" noChangeArrowheads="1"/>
          </p:cNvSpPr>
          <p:nvPr>
            <p:ph type="subTitle" idx="1"/>
          </p:nvPr>
        </p:nvSpPr>
        <p:spPr>
          <a:xfrm>
            <a:off x="531815" y="2338390"/>
            <a:ext cx="8213725" cy="561975"/>
          </a:xfrm>
          <a:extLst>
            <a:ext uri="{91240B29-F687-4F45-9708-019B960494DF}">
              <a14:hiddenLine xmlns:a14="http://schemas.microsoft.com/office/drawing/2010/main" w="9525">
                <a:solidFill>
                  <a:srgbClr val="000000"/>
                </a:solidFill>
                <a:miter lim="800000"/>
                <a:headEnd/>
                <a:tailEnd/>
              </a14:hiddenLine>
            </a:ext>
          </a:extLst>
        </p:spPr>
        <p:txBody>
          <a:bodyPr anchor="b"/>
          <a:lstStyle>
            <a:lvl1pPr marL="0" indent="0">
              <a:buFont typeface="Wingdings" pitchFamily="2" charset="2"/>
              <a:buNone/>
              <a:defRPr sz="1200" smtClean="0">
                <a:latin typeface="Arial Black" pitchFamily="34" charset="0"/>
              </a:defRPr>
            </a:lvl1pPr>
          </a:lstStyle>
          <a:p>
            <a:pPr lvl="0"/>
            <a:r>
              <a:rPr lang="sv-SE" noProof="0" smtClean="0"/>
              <a:t>Klicka här för att ändra format på underrubrik i bakgrunden</a:t>
            </a:r>
          </a:p>
        </p:txBody>
      </p:sp>
    </p:spTree>
    <p:extLst>
      <p:ext uri="{BB962C8B-B14F-4D97-AF65-F5344CB8AC3E}">
        <p14:creationId xmlns:p14="http://schemas.microsoft.com/office/powerpoint/2010/main" val="3720160136"/>
      </p:ext>
    </p:extLst>
  </p:cSld>
  <p:clrMapOvr>
    <a:masterClrMapping/>
  </p:clrMapOvr>
  <p:transition/>
  <p:hf sldNum="0" hd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pPr>
              <a:defRPr/>
            </a:pPr>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1EE2E88E-62B6-4F81-A282-72187BCCAA6A}"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pPr>
              <a:defRPr/>
            </a:pPr>
            <a:fld id="{9ED9EB78-3B99-42F8-8208-4E0554C89B06}" type="datetime1">
              <a:rPr lang="sv-SE">
                <a:solidFill>
                  <a:srgbClr val="000000"/>
                </a:solidFill>
              </a:rPr>
              <a:pPr>
                <a:defRPr/>
              </a:pPr>
              <a:t>2014-07-15</a:t>
            </a:fld>
            <a:endParaRPr lang="sv-SE">
              <a:solidFill>
                <a:srgbClr val="000000"/>
              </a:solidFill>
            </a:endParaRPr>
          </a:p>
        </p:txBody>
      </p:sp>
    </p:spTree>
    <p:extLst>
      <p:ext uri="{BB962C8B-B14F-4D97-AF65-F5344CB8AC3E}">
        <p14:creationId xmlns:p14="http://schemas.microsoft.com/office/powerpoint/2010/main" val="19972024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2"/>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039" indent="0">
              <a:buNone/>
              <a:defRPr sz="1800"/>
            </a:lvl2pPr>
            <a:lvl3pPr marL="914077" indent="0">
              <a:buNone/>
              <a:defRPr sz="1600"/>
            </a:lvl3pPr>
            <a:lvl4pPr marL="1371116" indent="0">
              <a:buNone/>
              <a:defRPr sz="1400"/>
            </a:lvl4pPr>
            <a:lvl5pPr marL="1828155" indent="0">
              <a:buNone/>
              <a:defRPr sz="1400"/>
            </a:lvl5pPr>
            <a:lvl6pPr marL="2285192" indent="0">
              <a:buNone/>
              <a:defRPr sz="1400"/>
            </a:lvl6pPr>
            <a:lvl7pPr marL="2742232" indent="0">
              <a:buNone/>
              <a:defRPr sz="1400"/>
            </a:lvl7pPr>
            <a:lvl8pPr marL="3199271" indent="0">
              <a:buNone/>
              <a:defRPr sz="1400"/>
            </a:lvl8pPr>
            <a:lvl9pPr marL="3656308" indent="0">
              <a:buNone/>
              <a:defRPr sz="1400"/>
            </a:lvl9pPr>
          </a:lstStyle>
          <a:p>
            <a:pPr lvl="0"/>
            <a:r>
              <a:rPr lang="sv-SE" smtClean="0"/>
              <a:t>Klicka här för att ändra format på bakgrundstexten</a:t>
            </a:r>
          </a:p>
        </p:txBody>
      </p:sp>
      <p:sp>
        <p:nvSpPr>
          <p:cNvPr id="4" name="Rectangle 5"/>
          <p:cNvSpPr>
            <a:spLocks noGrp="1" noChangeArrowheads="1"/>
          </p:cNvSpPr>
          <p:nvPr>
            <p:ph type="ftr" sz="quarter" idx="10"/>
          </p:nvPr>
        </p:nvSpPr>
        <p:spPr>
          <a:ln/>
        </p:spPr>
        <p:txBody>
          <a:bodyPr/>
          <a:lstStyle>
            <a:lvl1pPr>
              <a:defRPr/>
            </a:lvl1pPr>
          </a:lstStyle>
          <a:p>
            <a:pPr>
              <a:defRPr/>
            </a:pPr>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EE0C5DEA-F37D-4E50-BED7-23F359898FEB}"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pPr>
              <a:defRPr/>
            </a:pPr>
            <a:fld id="{A91A9C93-87C6-4ABC-9536-9F5FD1FA3B98}" type="datetime1">
              <a:rPr lang="sv-SE">
                <a:solidFill>
                  <a:srgbClr val="000000"/>
                </a:solidFill>
              </a:rPr>
              <a:pPr>
                <a:defRPr/>
              </a:pPr>
              <a:t>2014-07-15</a:t>
            </a:fld>
            <a:endParaRPr lang="sv-SE">
              <a:solidFill>
                <a:srgbClr val="000000"/>
              </a:solidFill>
            </a:endParaRPr>
          </a:p>
        </p:txBody>
      </p:sp>
    </p:spTree>
    <p:extLst>
      <p:ext uri="{BB962C8B-B14F-4D97-AF65-F5344CB8AC3E}">
        <p14:creationId xmlns:p14="http://schemas.microsoft.com/office/powerpoint/2010/main" val="8090333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757238" y="1722438"/>
            <a:ext cx="3740150" cy="4486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9788" y="1722438"/>
            <a:ext cx="3741737" cy="4486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5"/>
          <p:cNvSpPr>
            <a:spLocks noGrp="1" noChangeArrowheads="1"/>
          </p:cNvSpPr>
          <p:nvPr>
            <p:ph type="ftr" sz="quarter" idx="10"/>
          </p:nvPr>
        </p:nvSpPr>
        <p:spPr>
          <a:ln/>
        </p:spPr>
        <p:txBody>
          <a:bodyPr/>
          <a:lstStyle>
            <a:lvl1pPr>
              <a:defRPr/>
            </a:lvl1pPr>
          </a:lstStyle>
          <a:p>
            <a:pPr>
              <a:defRPr/>
            </a:pPr>
            <a:r>
              <a:rPr lang="sv-SE">
                <a:solidFill>
                  <a:srgbClr val="000000"/>
                </a:solidFill>
              </a:rPr>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1540BECF-AC66-4E01-B0CF-17C095CDEF21}" type="slidenum">
              <a:rPr lang="sv-SE">
                <a:solidFill>
                  <a:srgbClr val="000000"/>
                </a:solidFill>
              </a:rPr>
              <a:pPr>
                <a:defRPr/>
              </a:pPr>
              <a:t>‹Nr.›</a:t>
            </a:fld>
            <a:endParaRPr lang="sv-SE">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pPr>
              <a:defRPr/>
            </a:pPr>
            <a:fld id="{8AED99CA-C63B-4FBC-A4F7-F326020173A8}" type="datetime1">
              <a:rPr lang="sv-SE">
                <a:solidFill>
                  <a:srgbClr val="000000"/>
                </a:solidFill>
              </a:rPr>
              <a:pPr>
                <a:defRPr/>
              </a:pPr>
              <a:t>2014-07-15</a:t>
            </a:fld>
            <a:endParaRPr lang="sv-SE">
              <a:solidFill>
                <a:srgbClr val="000000"/>
              </a:solidFill>
            </a:endParaRPr>
          </a:p>
        </p:txBody>
      </p:sp>
    </p:spTree>
    <p:extLst>
      <p:ext uri="{BB962C8B-B14F-4D97-AF65-F5344CB8AC3E}">
        <p14:creationId xmlns:p14="http://schemas.microsoft.com/office/powerpoint/2010/main" val="42164954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9"/>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039" indent="0">
              <a:buNone/>
              <a:defRPr sz="2000" b="1"/>
            </a:lvl2pPr>
            <a:lvl3pPr marL="914077" indent="0">
              <a:buNone/>
              <a:defRPr sz="1800" b="1"/>
            </a:lvl3pPr>
            <a:lvl4pPr marL="1371116" indent="0">
              <a:buNone/>
              <a:defRPr sz="1600" b="1"/>
            </a:lvl4pPr>
            <a:lvl5pPr marL="1828155" indent="0">
              <a:buNone/>
              <a:defRPr sz="1600" b="1"/>
            </a:lvl5pPr>
            <a:lvl6pPr marL="2285192" indent="0">
              <a:buNone/>
              <a:defRPr sz="1600" b="1"/>
            </a:lvl6pPr>
            <a:lvl7pPr marL="2742232" indent="0">
              <a:buNone/>
              <a:defRPr sz="1600" b="1"/>
            </a:lvl7pPr>
            <a:lvl8pPr marL="3199271" indent="0">
              <a:buNone/>
              <a:defRPr sz="1600" b="1"/>
            </a:lvl8pPr>
            <a:lvl9pPr marL="3656308"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7" y="1535113"/>
            <a:ext cx="4041775" cy="639762"/>
          </a:xfrm>
        </p:spPr>
        <p:txBody>
          <a:bodyPr anchor="b"/>
          <a:lstStyle>
            <a:lvl1pPr marL="0" indent="0">
              <a:buNone/>
              <a:defRPr sz="2400" b="1"/>
            </a:lvl1pPr>
            <a:lvl2pPr marL="457039" indent="0">
              <a:buNone/>
              <a:defRPr sz="2000" b="1"/>
            </a:lvl2pPr>
            <a:lvl3pPr marL="914077" indent="0">
              <a:buNone/>
              <a:defRPr sz="1800" b="1"/>
            </a:lvl3pPr>
            <a:lvl4pPr marL="1371116" indent="0">
              <a:buNone/>
              <a:defRPr sz="1600" b="1"/>
            </a:lvl4pPr>
            <a:lvl5pPr marL="1828155" indent="0">
              <a:buNone/>
              <a:defRPr sz="1600" b="1"/>
            </a:lvl5pPr>
            <a:lvl6pPr marL="2285192" indent="0">
              <a:buNone/>
              <a:defRPr sz="1600" b="1"/>
            </a:lvl6pPr>
            <a:lvl7pPr marL="2742232" indent="0">
              <a:buNone/>
              <a:defRPr sz="1600" b="1"/>
            </a:lvl7pPr>
            <a:lvl8pPr marL="3199271" indent="0">
              <a:buNone/>
              <a:defRPr sz="1600" b="1"/>
            </a:lvl8pPr>
            <a:lvl9pPr marL="3656308"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5"/>
          <p:cNvSpPr>
            <a:spLocks noGrp="1" noChangeArrowheads="1"/>
          </p:cNvSpPr>
          <p:nvPr>
            <p:ph type="ftr" sz="quarter" idx="10"/>
          </p:nvPr>
        </p:nvSpPr>
        <p:spPr>
          <a:ln/>
        </p:spPr>
        <p:txBody>
          <a:bodyPr/>
          <a:lstStyle>
            <a:lvl1pPr>
              <a:defRPr/>
            </a:lvl1pPr>
          </a:lstStyle>
          <a:p>
            <a:pPr>
              <a:defRPr/>
            </a:pPr>
            <a:r>
              <a:rPr lang="sv-SE">
                <a:solidFill>
                  <a:srgbClr val="000000"/>
                </a:solidFill>
              </a:rPr>
              <a:t>Exempel på sidhuvud - ÅÅÅÅ MM DD (Välj Visa, Sidhuvud sidfot för att ändra)</a:t>
            </a:r>
          </a:p>
        </p:txBody>
      </p:sp>
      <p:sp>
        <p:nvSpPr>
          <p:cNvPr id="8" name="Rectangle 6"/>
          <p:cNvSpPr>
            <a:spLocks noGrp="1" noChangeArrowheads="1"/>
          </p:cNvSpPr>
          <p:nvPr>
            <p:ph type="sldNum" sz="quarter" idx="11"/>
          </p:nvPr>
        </p:nvSpPr>
        <p:spPr>
          <a:ln/>
        </p:spPr>
        <p:txBody>
          <a:bodyPr/>
          <a:lstStyle>
            <a:lvl1pPr>
              <a:defRPr/>
            </a:lvl1pPr>
          </a:lstStyle>
          <a:p>
            <a:pPr>
              <a:defRPr/>
            </a:pPr>
            <a:fld id="{CDA08866-67E4-4017-A96A-ACB32DC612EA}" type="slidenum">
              <a:rPr lang="sv-SE">
                <a:solidFill>
                  <a:srgbClr val="000000"/>
                </a:solidFill>
              </a:rPr>
              <a:pPr>
                <a:defRPr/>
              </a:pPr>
              <a:t>‹Nr.›</a:t>
            </a:fld>
            <a:endParaRPr lang="sv-SE">
              <a:solidFill>
                <a:srgbClr val="000000"/>
              </a:solidFill>
            </a:endParaRPr>
          </a:p>
        </p:txBody>
      </p:sp>
      <p:sp>
        <p:nvSpPr>
          <p:cNvPr id="9" name="Rectangle 4"/>
          <p:cNvSpPr>
            <a:spLocks noGrp="1" noChangeArrowheads="1"/>
          </p:cNvSpPr>
          <p:nvPr>
            <p:ph type="dt" sz="half" idx="12"/>
          </p:nvPr>
        </p:nvSpPr>
        <p:spPr>
          <a:ln/>
        </p:spPr>
        <p:txBody>
          <a:bodyPr/>
          <a:lstStyle>
            <a:lvl1pPr>
              <a:defRPr/>
            </a:lvl1pPr>
          </a:lstStyle>
          <a:p>
            <a:pPr>
              <a:defRPr/>
            </a:pPr>
            <a:fld id="{8BAD796A-9CA4-423A-B84D-9CD79277AC09}" type="datetime1">
              <a:rPr lang="sv-SE">
                <a:solidFill>
                  <a:srgbClr val="000000"/>
                </a:solidFill>
              </a:rPr>
              <a:pPr>
                <a:defRPr/>
              </a:pPr>
              <a:t>2014-07-15</a:t>
            </a:fld>
            <a:endParaRPr lang="sv-SE">
              <a:solidFill>
                <a:srgbClr val="000000"/>
              </a:solidFill>
            </a:endParaRPr>
          </a:p>
        </p:txBody>
      </p:sp>
    </p:spTree>
    <p:extLst>
      <p:ext uri="{BB962C8B-B14F-4D97-AF65-F5344CB8AC3E}">
        <p14:creationId xmlns:p14="http://schemas.microsoft.com/office/powerpoint/2010/main" val="11464644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5"/>
          <p:cNvSpPr>
            <a:spLocks noGrp="1" noChangeArrowheads="1"/>
          </p:cNvSpPr>
          <p:nvPr>
            <p:ph type="ftr" sz="quarter" idx="10"/>
          </p:nvPr>
        </p:nvSpPr>
        <p:spPr>
          <a:ln/>
        </p:spPr>
        <p:txBody>
          <a:bodyPr/>
          <a:lstStyle>
            <a:lvl1pPr>
              <a:defRPr/>
            </a:lvl1pPr>
          </a:lstStyle>
          <a:p>
            <a:pPr>
              <a:defRPr/>
            </a:pPr>
            <a:r>
              <a:rPr lang="sv-SE">
                <a:solidFill>
                  <a:srgbClr val="000000"/>
                </a:solidFill>
              </a:rPr>
              <a:t>Exempel på sidhuvud - ÅÅÅÅ MM DD (Välj Visa, Sidhuvud sidfot för att ändra)</a:t>
            </a:r>
          </a:p>
        </p:txBody>
      </p:sp>
      <p:sp>
        <p:nvSpPr>
          <p:cNvPr id="4" name="Rectangle 6"/>
          <p:cNvSpPr>
            <a:spLocks noGrp="1" noChangeArrowheads="1"/>
          </p:cNvSpPr>
          <p:nvPr>
            <p:ph type="sldNum" sz="quarter" idx="11"/>
          </p:nvPr>
        </p:nvSpPr>
        <p:spPr>
          <a:ln/>
        </p:spPr>
        <p:txBody>
          <a:bodyPr/>
          <a:lstStyle>
            <a:lvl1pPr>
              <a:defRPr/>
            </a:lvl1pPr>
          </a:lstStyle>
          <a:p>
            <a:pPr>
              <a:defRPr/>
            </a:pPr>
            <a:fld id="{D78B67C5-B4D5-4E37-973F-FB54F362DEA5}" type="slidenum">
              <a:rPr lang="sv-SE">
                <a:solidFill>
                  <a:srgbClr val="000000"/>
                </a:solidFill>
              </a:rPr>
              <a:pPr>
                <a:defRPr/>
              </a:pPr>
              <a:t>‹Nr.›</a:t>
            </a:fld>
            <a:endParaRPr lang="sv-SE">
              <a:solidFill>
                <a:srgbClr val="000000"/>
              </a:solidFill>
            </a:endParaRPr>
          </a:p>
        </p:txBody>
      </p:sp>
      <p:sp>
        <p:nvSpPr>
          <p:cNvPr id="5" name="Rectangle 4"/>
          <p:cNvSpPr>
            <a:spLocks noGrp="1" noChangeArrowheads="1"/>
          </p:cNvSpPr>
          <p:nvPr>
            <p:ph type="dt" sz="half" idx="12"/>
          </p:nvPr>
        </p:nvSpPr>
        <p:spPr>
          <a:ln/>
        </p:spPr>
        <p:txBody>
          <a:bodyPr/>
          <a:lstStyle>
            <a:lvl1pPr>
              <a:defRPr/>
            </a:lvl1pPr>
          </a:lstStyle>
          <a:p>
            <a:pPr>
              <a:defRPr/>
            </a:pPr>
            <a:fld id="{6AC630D8-EC40-41BB-8735-CEDE63D80723}" type="datetime1">
              <a:rPr lang="sv-SE">
                <a:solidFill>
                  <a:srgbClr val="000000"/>
                </a:solidFill>
              </a:rPr>
              <a:pPr>
                <a:defRPr/>
              </a:pPr>
              <a:t>2014-07-15</a:t>
            </a:fld>
            <a:endParaRPr lang="sv-SE">
              <a:solidFill>
                <a:srgbClr val="000000"/>
              </a:solidFill>
            </a:endParaRPr>
          </a:p>
        </p:txBody>
      </p:sp>
    </p:spTree>
    <p:extLst>
      <p:ext uri="{BB962C8B-B14F-4D97-AF65-F5344CB8AC3E}">
        <p14:creationId xmlns:p14="http://schemas.microsoft.com/office/powerpoint/2010/main" val="66703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endParaRPr lang="sv-SE"/>
          </a:p>
        </p:txBody>
      </p:sp>
      <p:sp>
        <p:nvSpPr>
          <p:cNvPr id="3" name="Rectangle 6"/>
          <p:cNvSpPr>
            <a:spLocks noGrp="1" noChangeArrowheads="1"/>
          </p:cNvSpPr>
          <p:nvPr>
            <p:ph type="sldNum" sz="quarter" idx="11"/>
          </p:nvPr>
        </p:nvSpPr>
        <p:spPr>
          <a:ln/>
        </p:spPr>
        <p:txBody>
          <a:bodyPr/>
          <a:lstStyle>
            <a:lvl1pPr>
              <a:defRPr/>
            </a:lvl1pPr>
          </a:lstStyle>
          <a:p>
            <a:fld id="{227F0B53-9592-4779-891F-997228E46E01}" type="slidenum">
              <a:rPr lang="sv-SE" smtClean="0"/>
              <a:t>‹Nr.›</a:t>
            </a:fld>
            <a:endParaRPr lang="sv-SE"/>
          </a:p>
        </p:txBody>
      </p:sp>
      <p:sp>
        <p:nvSpPr>
          <p:cNvPr id="4" name="Rectangle 4"/>
          <p:cNvSpPr>
            <a:spLocks noGrp="1" noChangeArrowheads="1"/>
          </p:cNvSpPr>
          <p:nvPr>
            <p:ph type="dt" sz="half" idx="12"/>
          </p:nvPr>
        </p:nvSpPr>
        <p:spPr>
          <a:ln/>
        </p:spPr>
        <p:txBody>
          <a:bodyPr/>
          <a:lstStyle>
            <a:lvl1pPr>
              <a:defRPr/>
            </a:lvl1pPr>
          </a:lstStyle>
          <a:p>
            <a:fld id="{347BD319-C441-4740-BDB2-35E25C52CCE7}" type="datetimeFigureOut">
              <a:rPr lang="sv-SE" smtClean="0"/>
              <a:t>2014-07-15</a:t>
            </a:fld>
            <a:endParaRPr lang="sv-SE"/>
          </a:p>
        </p:txBody>
      </p:sp>
    </p:spTree>
    <p:extLst>
      <p:ext uri="{BB962C8B-B14F-4D97-AF65-F5344CB8AC3E}">
        <p14:creationId xmlns:p14="http://schemas.microsoft.com/office/powerpoint/2010/main" val="10076706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sv-SE">
                <a:solidFill>
                  <a:srgbClr val="000000"/>
                </a:solidFill>
              </a:rPr>
              <a:t>Exempel på sidhuvud - ÅÅÅÅ MM DD (Välj Visa, Sidhuvud sidfot för att ändra)</a:t>
            </a:r>
          </a:p>
        </p:txBody>
      </p:sp>
      <p:sp>
        <p:nvSpPr>
          <p:cNvPr id="3" name="Rectangle 6"/>
          <p:cNvSpPr>
            <a:spLocks noGrp="1" noChangeArrowheads="1"/>
          </p:cNvSpPr>
          <p:nvPr>
            <p:ph type="sldNum" sz="quarter" idx="11"/>
          </p:nvPr>
        </p:nvSpPr>
        <p:spPr>
          <a:ln/>
        </p:spPr>
        <p:txBody>
          <a:bodyPr/>
          <a:lstStyle>
            <a:lvl1pPr>
              <a:defRPr/>
            </a:lvl1pPr>
          </a:lstStyle>
          <a:p>
            <a:pPr>
              <a:defRPr/>
            </a:pPr>
            <a:fld id="{BB7267EE-488E-4CD3-ACE7-743610839F1B}" type="slidenum">
              <a:rPr lang="sv-SE">
                <a:solidFill>
                  <a:srgbClr val="000000"/>
                </a:solidFill>
              </a:rPr>
              <a:pPr>
                <a:defRPr/>
              </a:pPr>
              <a:t>‹Nr.›</a:t>
            </a:fld>
            <a:endParaRPr lang="sv-SE">
              <a:solidFill>
                <a:srgbClr val="000000"/>
              </a:solidFill>
            </a:endParaRPr>
          </a:p>
        </p:txBody>
      </p:sp>
      <p:sp>
        <p:nvSpPr>
          <p:cNvPr id="4" name="Rectangle 4"/>
          <p:cNvSpPr>
            <a:spLocks noGrp="1" noChangeArrowheads="1"/>
          </p:cNvSpPr>
          <p:nvPr>
            <p:ph type="dt" sz="half" idx="12"/>
          </p:nvPr>
        </p:nvSpPr>
        <p:spPr>
          <a:ln/>
        </p:spPr>
        <p:txBody>
          <a:bodyPr/>
          <a:lstStyle>
            <a:lvl1pPr>
              <a:defRPr/>
            </a:lvl1pPr>
          </a:lstStyle>
          <a:p>
            <a:pPr>
              <a:defRPr/>
            </a:pPr>
            <a:fld id="{EBA59A95-6E86-48E8-856C-E4EF652ABF2A}" type="datetime1">
              <a:rPr lang="sv-SE">
                <a:solidFill>
                  <a:srgbClr val="000000"/>
                </a:solidFill>
              </a:rPr>
              <a:pPr>
                <a:defRPr/>
              </a:pPr>
              <a:t>2014-07-15</a:t>
            </a:fld>
            <a:endParaRPr lang="sv-SE">
              <a:solidFill>
                <a:srgbClr val="000000"/>
              </a:solidFill>
            </a:endParaRPr>
          </a:p>
        </p:txBody>
      </p:sp>
    </p:spTree>
    <p:extLst>
      <p:ext uri="{BB962C8B-B14F-4D97-AF65-F5344CB8AC3E}">
        <p14:creationId xmlns:p14="http://schemas.microsoft.com/office/powerpoint/2010/main" val="24320872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2" y="273050"/>
            <a:ext cx="3008313" cy="1162050"/>
          </a:xfrm>
        </p:spPr>
        <p:txBody>
          <a:bodyPr/>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2" y="1435100"/>
            <a:ext cx="3008313" cy="4691063"/>
          </a:xfrm>
        </p:spPr>
        <p:txBody>
          <a:bodyPr/>
          <a:lstStyle>
            <a:lvl1pPr marL="0" indent="0">
              <a:buNone/>
              <a:defRPr sz="1400"/>
            </a:lvl1pPr>
            <a:lvl2pPr marL="457039" indent="0">
              <a:buNone/>
              <a:defRPr sz="1200"/>
            </a:lvl2pPr>
            <a:lvl3pPr marL="914077" indent="0">
              <a:buNone/>
              <a:defRPr sz="1000"/>
            </a:lvl3pPr>
            <a:lvl4pPr marL="1371116" indent="0">
              <a:buNone/>
              <a:defRPr sz="900"/>
            </a:lvl4pPr>
            <a:lvl5pPr marL="1828155" indent="0">
              <a:buNone/>
              <a:defRPr sz="900"/>
            </a:lvl5pPr>
            <a:lvl6pPr marL="2285192" indent="0">
              <a:buNone/>
              <a:defRPr sz="900"/>
            </a:lvl6pPr>
            <a:lvl7pPr marL="2742232" indent="0">
              <a:buNone/>
              <a:defRPr sz="900"/>
            </a:lvl7pPr>
            <a:lvl8pPr marL="3199271" indent="0">
              <a:buNone/>
              <a:defRPr sz="900"/>
            </a:lvl8pPr>
            <a:lvl9pPr marL="3656308" indent="0">
              <a:buNone/>
              <a:defRPr sz="900"/>
            </a:lvl9pPr>
          </a:lstStyle>
          <a:p>
            <a:pPr lvl="0"/>
            <a:r>
              <a:rPr lang="sv-SE" smtClean="0"/>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pPr>
              <a:defRPr/>
            </a:pPr>
            <a:r>
              <a:rPr lang="sv-SE">
                <a:solidFill>
                  <a:srgbClr val="000000"/>
                </a:solidFill>
              </a:rPr>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EC59425E-0929-40DC-B90C-32D813FE1DE4}" type="slidenum">
              <a:rPr lang="sv-SE">
                <a:solidFill>
                  <a:srgbClr val="000000"/>
                </a:solidFill>
              </a:rPr>
              <a:pPr>
                <a:defRPr/>
              </a:pPr>
              <a:t>‹Nr.›</a:t>
            </a:fld>
            <a:endParaRPr lang="sv-SE">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pPr>
              <a:defRPr/>
            </a:pPr>
            <a:fld id="{EE0F1BE8-A294-43C0-BD8C-5C490931B706}" type="datetime1">
              <a:rPr lang="sv-SE">
                <a:solidFill>
                  <a:srgbClr val="000000"/>
                </a:solidFill>
              </a:rPr>
              <a:pPr>
                <a:defRPr/>
              </a:pPr>
              <a:t>2014-07-15</a:t>
            </a:fld>
            <a:endParaRPr lang="sv-SE">
              <a:solidFill>
                <a:srgbClr val="000000"/>
              </a:solidFill>
            </a:endParaRPr>
          </a:p>
        </p:txBody>
      </p:sp>
    </p:spTree>
    <p:extLst>
      <p:ext uri="{BB962C8B-B14F-4D97-AF65-F5344CB8AC3E}">
        <p14:creationId xmlns:p14="http://schemas.microsoft.com/office/powerpoint/2010/main" val="31375026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039" indent="0">
              <a:buNone/>
              <a:defRPr sz="2800"/>
            </a:lvl2pPr>
            <a:lvl3pPr marL="914077" indent="0">
              <a:buNone/>
              <a:defRPr sz="2400"/>
            </a:lvl3pPr>
            <a:lvl4pPr marL="1371116" indent="0">
              <a:buNone/>
              <a:defRPr sz="2000"/>
            </a:lvl4pPr>
            <a:lvl5pPr marL="1828155" indent="0">
              <a:buNone/>
              <a:defRPr sz="2000"/>
            </a:lvl5pPr>
            <a:lvl6pPr marL="2285192" indent="0">
              <a:buNone/>
              <a:defRPr sz="2000"/>
            </a:lvl6pPr>
            <a:lvl7pPr marL="2742232" indent="0">
              <a:buNone/>
              <a:defRPr sz="2000"/>
            </a:lvl7pPr>
            <a:lvl8pPr marL="3199271" indent="0">
              <a:buNone/>
              <a:defRPr sz="2000"/>
            </a:lvl8pPr>
            <a:lvl9pPr marL="3656308" indent="0">
              <a:buNone/>
              <a:defRPr sz="2000"/>
            </a:lvl9pPr>
          </a:lstStyle>
          <a:p>
            <a:pPr lvl="0"/>
            <a:endParaRPr lang="sv-SE" noProof="0" smtClean="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039" indent="0">
              <a:buNone/>
              <a:defRPr sz="1200"/>
            </a:lvl2pPr>
            <a:lvl3pPr marL="914077" indent="0">
              <a:buNone/>
              <a:defRPr sz="1000"/>
            </a:lvl3pPr>
            <a:lvl4pPr marL="1371116" indent="0">
              <a:buNone/>
              <a:defRPr sz="900"/>
            </a:lvl4pPr>
            <a:lvl5pPr marL="1828155" indent="0">
              <a:buNone/>
              <a:defRPr sz="900"/>
            </a:lvl5pPr>
            <a:lvl6pPr marL="2285192" indent="0">
              <a:buNone/>
              <a:defRPr sz="900"/>
            </a:lvl6pPr>
            <a:lvl7pPr marL="2742232" indent="0">
              <a:buNone/>
              <a:defRPr sz="900"/>
            </a:lvl7pPr>
            <a:lvl8pPr marL="3199271" indent="0">
              <a:buNone/>
              <a:defRPr sz="900"/>
            </a:lvl8pPr>
            <a:lvl9pPr marL="3656308" indent="0">
              <a:buNone/>
              <a:defRPr sz="900"/>
            </a:lvl9pPr>
          </a:lstStyle>
          <a:p>
            <a:pPr lvl="0"/>
            <a:r>
              <a:rPr lang="sv-SE" smtClean="0"/>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pPr>
              <a:defRPr/>
            </a:pPr>
            <a:r>
              <a:rPr lang="sv-SE">
                <a:solidFill>
                  <a:srgbClr val="000000"/>
                </a:solidFill>
              </a:rPr>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48434278-27B2-47B0-90C2-F8990313FD0A}" type="slidenum">
              <a:rPr lang="sv-SE">
                <a:solidFill>
                  <a:srgbClr val="000000"/>
                </a:solidFill>
              </a:rPr>
              <a:pPr>
                <a:defRPr/>
              </a:pPr>
              <a:t>‹Nr.›</a:t>
            </a:fld>
            <a:endParaRPr lang="sv-SE">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pPr>
              <a:defRPr/>
            </a:pPr>
            <a:fld id="{C666CF20-09DC-41AE-B129-CF4515A71449}" type="datetime1">
              <a:rPr lang="sv-SE">
                <a:solidFill>
                  <a:srgbClr val="000000"/>
                </a:solidFill>
              </a:rPr>
              <a:pPr>
                <a:defRPr/>
              </a:pPr>
              <a:t>2014-07-15</a:t>
            </a:fld>
            <a:endParaRPr lang="sv-SE">
              <a:solidFill>
                <a:srgbClr val="000000"/>
              </a:solidFill>
            </a:endParaRPr>
          </a:p>
        </p:txBody>
      </p:sp>
    </p:spTree>
    <p:extLst>
      <p:ext uri="{BB962C8B-B14F-4D97-AF65-F5344CB8AC3E}">
        <p14:creationId xmlns:p14="http://schemas.microsoft.com/office/powerpoint/2010/main" val="368860459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pPr>
              <a:defRPr/>
            </a:pPr>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D321D283-9148-4C69-B3DC-D6E13A0985EC}"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pPr>
              <a:defRPr/>
            </a:pPr>
            <a:fld id="{70E1A799-67AC-4F2A-97BD-31BEA7D98FFC}" type="datetime1">
              <a:rPr lang="sv-SE">
                <a:solidFill>
                  <a:srgbClr val="000000"/>
                </a:solidFill>
              </a:rPr>
              <a:pPr>
                <a:defRPr/>
              </a:pPr>
              <a:t>2014-07-15</a:t>
            </a:fld>
            <a:endParaRPr lang="sv-SE">
              <a:solidFill>
                <a:srgbClr val="000000"/>
              </a:solidFill>
            </a:endParaRPr>
          </a:p>
        </p:txBody>
      </p:sp>
    </p:spTree>
    <p:extLst>
      <p:ext uri="{BB962C8B-B14F-4D97-AF65-F5344CB8AC3E}">
        <p14:creationId xmlns:p14="http://schemas.microsoft.com/office/powerpoint/2010/main" val="33439770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83352" y="828677"/>
            <a:ext cx="1908175" cy="53800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757240" y="828677"/>
            <a:ext cx="5573712" cy="53800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pPr>
              <a:defRPr/>
            </a:pPr>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0D92F14A-8E1C-419D-8B90-B431576A736D}"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pPr>
              <a:defRPr/>
            </a:pPr>
            <a:fld id="{9B4C103F-7316-4439-9CA0-2DEF36F46062}" type="datetime1">
              <a:rPr lang="sv-SE">
                <a:solidFill>
                  <a:srgbClr val="000000"/>
                </a:solidFill>
              </a:rPr>
              <a:pPr>
                <a:defRPr/>
              </a:pPr>
              <a:t>2014-07-15</a:t>
            </a:fld>
            <a:endParaRPr lang="sv-SE">
              <a:solidFill>
                <a:srgbClr val="000000"/>
              </a:solidFill>
            </a:endParaRPr>
          </a:p>
        </p:txBody>
      </p:sp>
    </p:spTree>
    <p:extLst>
      <p:ext uri="{BB962C8B-B14F-4D97-AF65-F5344CB8AC3E}">
        <p14:creationId xmlns:p14="http://schemas.microsoft.com/office/powerpoint/2010/main" val="21188574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57240" y="828677"/>
            <a:ext cx="7634287" cy="817563"/>
          </a:xfrm>
        </p:spPr>
        <p:txBody>
          <a:bodyPr/>
          <a:lstStyle/>
          <a:p>
            <a:r>
              <a:rPr lang="sv-SE" smtClean="0"/>
              <a:t>Klicka här för att ändra format</a:t>
            </a:r>
            <a:endParaRPr lang="sv-SE"/>
          </a:p>
        </p:txBody>
      </p:sp>
      <p:sp>
        <p:nvSpPr>
          <p:cNvPr id="3" name="Platshållare för text 2"/>
          <p:cNvSpPr>
            <a:spLocks noGrp="1"/>
          </p:cNvSpPr>
          <p:nvPr>
            <p:ph type="body" sz="half" idx="1"/>
          </p:nvPr>
        </p:nvSpPr>
        <p:spPr>
          <a:xfrm>
            <a:off x="757238" y="1722438"/>
            <a:ext cx="3740150" cy="44862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9788" y="1722438"/>
            <a:ext cx="3741737" cy="44862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5"/>
          <p:cNvSpPr>
            <a:spLocks noGrp="1" noChangeArrowheads="1"/>
          </p:cNvSpPr>
          <p:nvPr>
            <p:ph type="ftr" sz="quarter" idx="10"/>
          </p:nvPr>
        </p:nvSpPr>
        <p:spPr>
          <a:ln/>
        </p:spPr>
        <p:txBody>
          <a:bodyPr/>
          <a:lstStyle>
            <a:lvl1pPr>
              <a:defRPr/>
            </a:lvl1pPr>
          </a:lstStyle>
          <a:p>
            <a:pPr>
              <a:defRPr/>
            </a:pPr>
            <a:r>
              <a:rPr lang="sv-SE">
                <a:solidFill>
                  <a:srgbClr val="000000"/>
                </a:solidFill>
              </a:rPr>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136218D9-EB4D-48F2-AA4E-D55ACF3A5AF9}" type="slidenum">
              <a:rPr lang="sv-SE">
                <a:solidFill>
                  <a:srgbClr val="000000"/>
                </a:solidFill>
              </a:rPr>
              <a:pPr>
                <a:defRPr/>
              </a:pPr>
              <a:t>‹Nr.›</a:t>
            </a:fld>
            <a:endParaRPr lang="sv-SE">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pPr>
              <a:defRPr/>
            </a:pPr>
            <a:fld id="{E49C4D6C-D855-4F8E-8D56-0CF0E4452D08}" type="datetime1">
              <a:rPr lang="sv-SE">
                <a:solidFill>
                  <a:srgbClr val="000000"/>
                </a:solidFill>
              </a:rPr>
              <a:pPr>
                <a:defRPr/>
              </a:pPr>
              <a:t>2014-07-15</a:t>
            </a:fld>
            <a:endParaRPr lang="sv-SE">
              <a:solidFill>
                <a:srgbClr val="000000"/>
              </a:solidFill>
            </a:endParaRPr>
          </a:p>
        </p:txBody>
      </p:sp>
    </p:spTree>
    <p:extLst>
      <p:ext uri="{BB962C8B-B14F-4D97-AF65-F5344CB8AC3E}">
        <p14:creationId xmlns:p14="http://schemas.microsoft.com/office/powerpoint/2010/main" val="73182113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bl" preserve="1">
  <p:cSld name="Rubrik och tabell">
    <p:spTree>
      <p:nvGrpSpPr>
        <p:cNvPr id="1" name=""/>
        <p:cNvGrpSpPr/>
        <p:nvPr/>
      </p:nvGrpSpPr>
      <p:grpSpPr>
        <a:xfrm>
          <a:off x="0" y="0"/>
          <a:ext cx="0" cy="0"/>
          <a:chOff x="0" y="0"/>
          <a:chExt cx="0" cy="0"/>
        </a:xfrm>
      </p:grpSpPr>
      <p:sp>
        <p:nvSpPr>
          <p:cNvPr id="2" name="Rubrik 1"/>
          <p:cNvSpPr>
            <a:spLocks noGrp="1"/>
          </p:cNvSpPr>
          <p:nvPr>
            <p:ph type="title"/>
          </p:nvPr>
        </p:nvSpPr>
        <p:spPr>
          <a:xfrm>
            <a:off x="757240" y="828677"/>
            <a:ext cx="7634287" cy="817563"/>
          </a:xfrm>
        </p:spPr>
        <p:txBody>
          <a:bodyPr/>
          <a:lstStyle/>
          <a:p>
            <a:r>
              <a:rPr lang="sv-SE" smtClean="0"/>
              <a:t>Klicka här för att ändra format</a:t>
            </a:r>
            <a:endParaRPr lang="sv-SE"/>
          </a:p>
        </p:txBody>
      </p:sp>
      <p:sp>
        <p:nvSpPr>
          <p:cNvPr id="3" name="Platshållare för tabell 2"/>
          <p:cNvSpPr>
            <a:spLocks noGrp="1"/>
          </p:cNvSpPr>
          <p:nvPr>
            <p:ph type="tbl" idx="1"/>
          </p:nvPr>
        </p:nvSpPr>
        <p:spPr>
          <a:xfrm>
            <a:off x="757240" y="1722438"/>
            <a:ext cx="7634287" cy="4486275"/>
          </a:xfrm>
        </p:spPr>
        <p:txBody>
          <a:bodyPr/>
          <a:lstStyle/>
          <a:p>
            <a:pPr lvl="0"/>
            <a:endParaRPr lang="sv-SE" noProof="0"/>
          </a:p>
        </p:txBody>
      </p:sp>
      <p:sp>
        <p:nvSpPr>
          <p:cNvPr id="4" name="Rectangle 5"/>
          <p:cNvSpPr>
            <a:spLocks noGrp="1" noChangeArrowheads="1"/>
          </p:cNvSpPr>
          <p:nvPr>
            <p:ph type="ftr" sz="quarter" idx="10"/>
          </p:nvPr>
        </p:nvSpPr>
        <p:spPr>
          <a:ln/>
        </p:spPr>
        <p:txBody>
          <a:bodyPr/>
          <a:lstStyle>
            <a:lvl1pPr>
              <a:defRPr/>
            </a:lvl1pPr>
          </a:lstStyle>
          <a:p>
            <a:pPr>
              <a:defRPr/>
            </a:pPr>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D5D83A29-60F2-421A-9F0B-A05ACDA0FA5A}"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pPr>
              <a:defRPr/>
            </a:pPr>
            <a:fld id="{EC6313AD-3B5E-48AC-97AF-790CA223DDB0}" type="datetime1">
              <a:rPr lang="sv-SE">
                <a:solidFill>
                  <a:srgbClr val="000000"/>
                </a:solidFill>
              </a:rPr>
              <a:pPr>
                <a:defRPr/>
              </a:pPr>
              <a:t>2014-07-15</a:t>
            </a:fld>
            <a:endParaRPr lang="sv-SE">
              <a:solidFill>
                <a:srgbClr val="000000"/>
              </a:solidFill>
            </a:endParaRPr>
          </a:p>
        </p:txBody>
      </p:sp>
    </p:spTree>
    <p:extLst>
      <p:ext uri="{BB962C8B-B14F-4D97-AF65-F5344CB8AC3E}">
        <p14:creationId xmlns:p14="http://schemas.microsoft.com/office/powerpoint/2010/main" val="2193395697"/>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fourObj" preserve="1">
  <p:cSld name="Rubrik och fyra innehållsdelar">
    <p:spTree>
      <p:nvGrpSpPr>
        <p:cNvPr id="1" name=""/>
        <p:cNvGrpSpPr/>
        <p:nvPr/>
      </p:nvGrpSpPr>
      <p:grpSpPr>
        <a:xfrm>
          <a:off x="0" y="0"/>
          <a:ext cx="0" cy="0"/>
          <a:chOff x="0" y="0"/>
          <a:chExt cx="0" cy="0"/>
        </a:xfrm>
      </p:grpSpPr>
      <p:sp>
        <p:nvSpPr>
          <p:cNvPr id="2" name="Rubrik 1"/>
          <p:cNvSpPr>
            <a:spLocks noGrp="1"/>
          </p:cNvSpPr>
          <p:nvPr>
            <p:ph type="title" sz="quarter"/>
          </p:nvPr>
        </p:nvSpPr>
        <p:spPr>
          <a:xfrm>
            <a:off x="757240" y="828677"/>
            <a:ext cx="7634287" cy="817563"/>
          </a:xfrm>
        </p:spPr>
        <p:txBody>
          <a:bodyPr/>
          <a:lstStyle/>
          <a:p>
            <a:r>
              <a:rPr lang="sv-SE" smtClean="0"/>
              <a:t>Klicka här för att ändra format</a:t>
            </a:r>
            <a:endParaRPr lang="sv-SE"/>
          </a:p>
        </p:txBody>
      </p:sp>
      <p:sp>
        <p:nvSpPr>
          <p:cNvPr id="3" name="Platshållare för innehåll 2"/>
          <p:cNvSpPr>
            <a:spLocks noGrp="1"/>
          </p:cNvSpPr>
          <p:nvPr>
            <p:ph sz="quarter" idx="1"/>
          </p:nvPr>
        </p:nvSpPr>
        <p:spPr>
          <a:xfrm>
            <a:off x="757238" y="1722440"/>
            <a:ext cx="3740150" cy="216693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quarter" idx="2"/>
          </p:nvPr>
        </p:nvSpPr>
        <p:spPr>
          <a:xfrm>
            <a:off x="4649788" y="1722440"/>
            <a:ext cx="3741737" cy="216693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innehåll 4"/>
          <p:cNvSpPr>
            <a:spLocks noGrp="1"/>
          </p:cNvSpPr>
          <p:nvPr>
            <p:ph sz="quarter" idx="3"/>
          </p:nvPr>
        </p:nvSpPr>
        <p:spPr>
          <a:xfrm>
            <a:off x="757238" y="4041775"/>
            <a:ext cx="3740150" cy="21669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innehåll 5"/>
          <p:cNvSpPr>
            <a:spLocks noGrp="1"/>
          </p:cNvSpPr>
          <p:nvPr>
            <p:ph sz="quarter" idx="4"/>
          </p:nvPr>
        </p:nvSpPr>
        <p:spPr>
          <a:xfrm>
            <a:off x="4649788" y="4041775"/>
            <a:ext cx="3741737" cy="21669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5"/>
          <p:cNvSpPr>
            <a:spLocks noGrp="1" noChangeArrowheads="1"/>
          </p:cNvSpPr>
          <p:nvPr>
            <p:ph type="ftr" sz="quarter" idx="10"/>
          </p:nvPr>
        </p:nvSpPr>
        <p:spPr>
          <a:ln/>
        </p:spPr>
        <p:txBody>
          <a:bodyPr/>
          <a:lstStyle>
            <a:lvl1pPr>
              <a:defRPr/>
            </a:lvl1pPr>
          </a:lstStyle>
          <a:p>
            <a:pPr>
              <a:defRPr/>
            </a:pPr>
            <a:r>
              <a:rPr lang="sv-SE">
                <a:solidFill>
                  <a:srgbClr val="000000"/>
                </a:solidFill>
              </a:rPr>
              <a:t>Exempel på sidhuvud - ÅÅÅÅ MM DD (Välj Visa, Sidhuvud sidfot för att ändra)</a:t>
            </a:r>
          </a:p>
        </p:txBody>
      </p:sp>
      <p:sp>
        <p:nvSpPr>
          <p:cNvPr id="8" name="Rectangle 6"/>
          <p:cNvSpPr>
            <a:spLocks noGrp="1" noChangeArrowheads="1"/>
          </p:cNvSpPr>
          <p:nvPr>
            <p:ph type="sldNum" sz="quarter" idx="11"/>
          </p:nvPr>
        </p:nvSpPr>
        <p:spPr>
          <a:ln/>
        </p:spPr>
        <p:txBody>
          <a:bodyPr/>
          <a:lstStyle>
            <a:lvl1pPr>
              <a:defRPr/>
            </a:lvl1pPr>
          </a:lstStyle>
          <a:p>
            <a:pPr>
              <a:defRPr/>
            </a:pPr>
            <a:fld id="{48A43F0E-498A-4EB6-B642-1B49741AE524}" type="slidenum">
              <a:rPr lang="sv-SE">
                <a:solidFill>
                  <a:srgbClr val="000000"/>
                </a:solidFill>
              </a:rPr>
              <a:pPr>
                <a:defRPr/>
              </a:pPr>
              <a:t>‹Nr.›</a:t>
            </a:fld>
            <a:endParaRPr lang="sv-SE">
              <a:solidFill>
                <a:srgbClr val="000000"/>
              </a:solidFill>
            </a:endParaRPr>
          </a:p>
        </p:txBody>
      </p:sp>
      <p:sp>
        <p:nvSpPr>
          <p:cNvPr id="9" name="Rectangle 4"/>
          <p:cNvSpPr>
            <a:spLocks noGrp="1" noChangeArrowheads="1"/>
          </p:cNvSpPr>
          <p:nvPr>
            <p:ph type="dt" sz="half" idx="12"/>
          </p:nvPr>
        </p:nvSpPr>
        <p:spPr>
          <a:ln/>
        </p:spPr>
        <p:txBody>
          <a:bodyPr/>
          <a:lstStyle>
            <a:lvl1pPr>
              <a:defRPr/>
            </a:lvl1pPr>
          </a:lstStyle>
          <a:p>
            <a:pPr>
              <a:defRPr/>
            </a:pPr>
            <a:fld id="{DC753BA0-9308-4C85-B8F4-3FBE2869B513}" type="datetime1">
              <a:rPr lang="sv-SE">
                <a:solidFill>
                  <a:srgbClr val="000000"/>
                </a:solidFill>
              </a:rPr>
              <a:pPr>
                <a:defRPr/>
              </a:pPr>
              <a:t>2014-07-15</a:t>
            </a:fld>
            <a:endParaRPr lang="sv-SE">
              <a:solidFill>
                <a:srgbClr val="000000"/>
              </a:solidFill>
            </a:endParaRPr>
          </a:p>
        </p:txBody>
      </p:sp>
    </p:spTree>
    <p:extLst>
      <p:ext uri="{BB962C8B-B14F-4D97-AF65-F5344CB8AC3E}">
        <p14:creationId xmlns:p14="http://schemas.microsoft.com/office/powerpoint/2010/main" val="908704806"/>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AndTwoObj">
  <p:cSld name="Rubrik, innehåll och 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9"/>
            <a:ext cx="82296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a:prstGeom prst="rect">
            <a:avLst/>
          </a:prstGeo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quarter" idx="2"/>
          </p:nvPr>
        </p:nvSpPr>
        <p:spPr>
          <a:xfrm>
            <a:off x="4648200" y="1600202"/>
            <a:ext cx="4038600" cy="2185988"/>
          </a:xfrm>
          <a:prstGeom prst="rect">
            <a:avLst/>
          </a:prstGeo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innehåll 4"/>
          <p:cNvSpPr>
            <a:spLocks noGrp="1"/>
          </p:cNvSpPr>
          <p:nvPr>
            <p:ph sz="quarter" idx="3"/>
          </p:nvPr>
        </p:nvSpPr>
        <p:spPr>
          <a:xfrm>
            <a:off x="4648200" y="3938590"/>
            <a:ext cx="4038600" cy="2187575"/>
          </a:xfrm>
          <a:prstGeom prst="rect">
            <a:avLst/>
          </a:prstGeo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bildnummer 5"/>
          <p:cNvSpPr>
            <a:spLocks noGrp="1"/>
          </p:cNvSpPr>
          <p:nvPr>
            <p:ph type="sldNum" sz="quarter" idx="10"/>
          </p:nvPr>
        </p:nvSpPr>
        <p:spPr>
          <a:xfrm>
            <a:off x="6553200" y="6245225"/>
            <a:ext cx="2133600" cy="476250"/>
          </a:xfrm>
        </p:spPr>
        <p:txBody>
          <a:bodyPr/>
          <a:lstStyle>
            <a:lvl1pPr>
              <a:defRPr/>
            </a:lvl1pPr>
          </a:lstStyle>
          <a:p>
            <a:pPr>
              <a:defRPr/>
            </a:pPr>
            <a:fld id="{EFD01829-382E-4C79-B2ED-8CA7D9C32B96}" type="slidenum">
              <a:rPr lang="en-US">
                <a:solidFill>
                  <a:srgbClr val="000000"/>
                </a:solidFill>
              </a:rPr>
              <a:pPr>
                <a:defRPr/>
              </a:pPr>
              <a:t>‹Nr.›</a:t>
            </a:fld>
            <a:endParaRPr lang="en-US">
              <a:solidFill>
                <a:srgbClr val="000000"/>
              </a:solidFill>
            </a:endParaRPr>
          </a:p>
        </p:txBody>
      </p:sp>
    </p:spTree>
    <p:extLst>
      <p:ext uri="{BB962C8B-B14F-4D97-AF65-F5344CB8AC3E}">
        <p14:creationId xmlns:p14="http://schemas.microsoft.com/office/powerpoint/2010/main" val="263245005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tx1"/>
        </a:solidFill>
        <a:effectLst/>
      </p:bgPr>
    </p:bg>
    <p:spTree>
      <p:nvGrpSpPr>
        <p:cNvPr id="1" name=""/>
        <p:cNvGrpSpPr/>
        <p:nvPr/>
      </p:nvGrpSpPr>
      <p:grpSpPr>
        <a:xfrm>
          <a:off x="0" y="0"/>
          <a:ext cx="0" cy="0"/>
          <a:chOff x="0" y="0"/>
          <a:chExt cx="0" cy="0"/>
        </a:xfrm>
      </p:grpSpPr>
      <p:pic>
        <p:nvPicPr>
          <p:cNvPr id="37902" name="Picture 14" descr="fro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7898" name="Picture 5" descr="SMHI Logotype_white_new"/>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00" y="293690"/>
            <a:ext cx="119062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3"/>
          <p:cNvSpPr>
            <a:spLocks noGrp="1" noChangeArrowheads="1"/>
          </p:cNvSpPr>
          <p:nvPr>
            <p:ph type="ctrTitle"/>
          </p:nvPr>
        </p:nvSpPr>
        <p:spPr>
          <a:xfrm>
            <a:off x="519115" y="2962277"/>
            <a:ext cx="8226425" cy="1470025"/>
          </a:xfrm>
          <a:extLst>
            <a:ext uri="{91240B29-F687-4F45-9708-019B960494DF}">
              <a14:hiddenLine xmlns:a14="http://schemas.microsoft.com/office/drawing/2010/main" w="9525">
                <a:solidFill>
                  <a:srgbClr val="000000"/>
                </a:solidFill>
                <a:miter lim="800000"/>
                <a:headEnd/>
                <a:tailEnd/>
              </a14:hiddenLine>
            </a:ext>
          </a:extLst>
        </p:spPr>
        <p:txBody>
          <a:bodyPr anchor="t"/>
          <a:lstStyle>
            <a:lvl1pPr>
              <a:defRPr sz="3000" smtClean="0">
                <a:solidFill>
                  <a:schemeClr val="bg1"/>
                </a:solidFill>
              </a:defRPr>
            </a:lvl1pPr>
          </a:lstStyle>
          <a:p>
            <a:pPr lvl="0"/>
            <a:r>
              <a:rPr lang="sv-SE" noProof="0" smtClean="0"/>
              <a:t>Klicka här för att ändra format</a:t>
            </a:r>
          </a:p>
        </p:txBody>
      </p:sp>
      <p:sp>
        <p:nvSpPr>
          <p:cNvPr id="37891" name="Rectangle 4"/>
          <p:cNvSpPr>
            <a:spLocks noGrp="1" noChangeArrowheads="1"/>
          </p:cNvSpPr>
          <p:nvPr>
            <p:ph type="subTitle" idx="1"/>
          </p:nvPr>
        </p:nvSpPr>
        <p:spPr>
          <a:xfrm>
            <a:off x="531815" y="2338390"/>
            <a:ext cx="8213725" cy="561975"/>
          </a:xfrm>
          <a:extLst>
            <a:ext uri="{91240B29-F687-4F45-9708-019B960494DF}">
              <a14:hiddenLine xmlns:a14="http://schemas.microsoft.com/office/drawing/2010/main" w="9525">
                <a:solidFill>
                  <a:srgbClr val="000000"/>
                </a:solidFill>
                <a:miter lim="800000"/>
                <a:headEnd/>
                <a:tailEnd/>
              </a14:hiddenLine>
            </a:ext>
          </a:extLst>
        </p:spPr>
        <p:txBody>
          <a:bodyPr anchor="b"/>
          <a:lstStyle>
            <a:lvl1pPr marL="0" indent="0">
              <a:buFont typeface="Wingdings" pitchFamily="2" charset="2"/>
              <a:buNone/>
              <a:defRPr sz="1200" smtClean="0">
                <a:solidFill>
                  <a:schemeClr val="bg1"/>
                </a:solidFill>
                <a:latin typeface="Arial Black" pitchFamily="34" charset="0"/>
              </a:defRPr>
            </a:lvl1pPr>
          </a:lstStyle>
          <a:p>
            <a:pPr lvl="0"/>
            <a:r>
              <a:rPr lang="sv-SE" noProof="0" smtClean="0"/>
              <a:t>Klicka här för att ändra format på underrubrik i bakgrunden</a:t>
            </a:r>
          </a:p>
        </p:txBody>
      </p:sp>
    </p:spTree>
    <p:extLst>
      <p:ext uri="{BB962C8B-B14F-4D97-AF65-F5344CB8AC3E}">
        <p14:creationId xmlns:p14="http://schemas.microsoft.com/office/powerpoint/2010/main" val="3694273062"/>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2" y="273050"/>
            <a:ext cx="3008313" cy="1162050"/>
          </a:xfrm>
        </p:spPr>
        <p:txBody>
          <a:bodyPr/>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2" y="1435100"/>
            <a:ext cx="3008313" cy="4691063"/>
          </a:xfrm>
        </p:spPr>
        <p:txBody>
          <a:bodyPr/>
          <a:lstStyle>
            <a:lvl1pPr marL="0" indent="0">
              <a:buNone/>
              <a:defRPr sz="1400"/>
            </a:lvl1pPr>
            <a:lvl2pPr marL="457039" indent="0">
              <a:buNone/>
              <a:defRPr sz="1200"/>
            </a:lvl2pPr>
            <a:lvl3pPr marL="914077" indent="0">
              <a:buNone/>
              <a:defRPr sz="1000"/>
            </a:lvl3pPr>
            <a:lvl4pPr marL="1371116" indent="0">
              <a:buNone/>
              <a:defRPr sz="900"/>
            </a:lvl4pPr>
            <a:lvl5pPr marL="1828155" indent="0">
              <a:buNone/>
              <a:defRPr sz="900"/>
            </a:lvl5pPr>
            <a:lvl6pPr marL="2285192" indent="0">
              <a:buNone/>
              <a:defRPr sz="900"/>
            </a:lvl6pPr>
            <a:lvl7pPr marL="2742232" indent="0">
              <a:buNone/>
              <a:defRPr sz="900"/>
            </a:lvl7pPr>
            <a:lvl8pPr marL="3199271" indent="0">
              <a:buNone/>
              <a:defRPr sz="900"/>
            </a:lvl8pPr>
            <a:lvl9pPr marL="3656308" indent="0">
              <a:buNone/>
              <a:defRPr sz="900"/>
            </a:lvl9pPr>
          </a:lstStyle>
          <a:p>
            <a:pPr lvl="0"/>
            <a:r>
              <a:rPr lang="sv-SE" smtClean="0"/>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endParaRPr lang="sv-SE"/>
          </a:p>
        </p:txBody>
      </p:sp>
      <p:sp>
        <p:nvSpPr>
          <p:cNvPr id="6" name="Rectangle 6"/>
          <p:cNvSpPr>
            <a:spLocks noGrp="1" noChangeArrowheads="1"/>
          </p:cNvSpPr>
          <p:nvPr>
            <p:ph type="sldNum" sz="quarter" idx="11"/>
          </p:nvPr>
        </p:nvSpPr>
        <p:spPr>
          <a:ln/>
        </p:spPr>
        <p:txBody>
          <a:bodyPr/>
          <a:lstStyle>
            <a:lvl1pPr>
              <a:defRPr/>
            </a:lvl1pPr>
          </a:lstStyle>
          <a:p>
            <a:fld id="{227F0B53-9592-4779-891F-997228E46E01}" type="slidenum">
              <a:rPr lang="sv-SE" smtClean="0"/>
              <a:t>‹Nr.›</a:t>
            </a:fld>
            <a:endParaRPr lang="sv-SE"/>
          </a:p>
        </p:txBody>
      </p:sp>
      <p:sp>
        <p:nvSpPr>
          <p:cNvPr id="7" name="Rectangle 4"/>
          <p:cNvSpPr>
            <a:spLocks noGrp="1" noChangeArrowheads="1"/>
          </p:cNvSpPr>
          <p:nvPr>
            <p:ph type="dt" sz="half" idx="12"/>
          </p:nvPr>
        </p:nvSpPr>
        <p:spPr>
          <a:ln/>
        </p:spPr>
        <p:txBody>
          <a:bodyPr/>
          <a:lstStyle>
            <a:lvl1pPr>
              <a:defRPr/>
            </a:lvl1pPr>
          </a:lstStyle>
          <a:p>
            <a:fld id="{347BD319-C441-4740-BDB2-35E25C52CCE7}" type="datetimeFigureOut">
              <a:rPr lang="sv-SE" smtClean="0"/>
              <a:t>2014-07-15</a:t>
            </a:fld>
            <a:endParaRPr lang="sv-SE"/>
          </a:p>
        </p:txBody>
      </p:sp>
    </p:spTree>
    <p:extLst>
      <p:ext uri="{BB962C8B-B14F-4D97-AF65-F5344CB8AC3E}">
        <p14:creationId xmlns:p14="http://schemas.microsoft.com/office/powerpoint/2010/main" val="166385915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8CCDCE4B-3FB5-40D5-A1A1-C5287EDCB786}"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fld id="{9D071668-C997-4848-8157-F7BC85107F2A}"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154278682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2"/>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039" indent="0">
              <a:buNone/>
              <a:defRPr sz="1800"/>
            </a:lvl2pPr>
            <a:lvl3pPr marL="914077" indent="0">
              <a:buNone/>
              <a:defRPr sz="1600"/>
            </a:lvl3pPr>
            <a:lvl4pPr marL="1371116" indent="0">
              <a:buNone/>
              <a:defRPr sz="1400"/>
            </a:lvl4pPr>
            <a:lvl5pPr marL="1828155" indent="0">
              <a:buNone/>
              <a:defRPr sz="1400"/>
            </a:lvl5pPr>
            <a:lvl6pPr marL="2285192" indent="0">
              <a:buNone/>
              <a:defRPr sz="1400"/>
            </a:lvl6pPr>
            <a:lvl7pPr marL="2742232" indent="0">
              <a:buNone/>
              <a:defRPr sz="1400"/>
            </a:lvl7pPr>
            <a:lvl8pPr marL="3199271" indent="0">
              <a:buNone/>
              <a:defRPr sz="1400"/>
            </a:lvl8pPr>
            <a:lvl9pPr marL="3656308" indent="0">
              <a:buNone/>
              <a:defRPr sz="1400"/>
            </a:lvl9pPr>
          </a:lstStyle>
          <a:p>
            <a:pPr lvl="0"/>
            <a:r>
              <a:rPr lang="sv-SE" smtClean="0"/>
              <a:t>Klicka här för att ändra format på bakgrundstexten</a:t>
            </a:r>
          </a:p>
        </p:txBody>
      </p:sp>
      <p:sp>
        <p:nvSpPr>
          <p:cNvPr id="4"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99A3E81D-3B29-4F00-84DB-51A370229DDD}"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fld id="{380C93C5-136A-44BC-9E8B-21D608924048}"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11768810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757238" y="1722440"/>
            <a:ext cx="3740150" cy="4403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9788" y="1722440"/>
            <a:ext cx="3741737" cy="4403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B5E378B9-1247-4C7F-A1B9-B098BC675A9E}" type="slidenum">
              <a:rPr lang="sv-SE">
                <a:solidFill>
                  <a:srgbClr val="000000"/>
                </a:solidFill>
              </a:rPr>
              <a:pPr>
                <a:defRPr/>
              </a:pPr>
              <a:t>‹Nr.›</a:t>
            </a:fld>
            <a:endParaRPr lang="sv-SE">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fld id="{8989FEA4-DB22-4626-8FFC-EB01539D7D82}"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285738300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9"/>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039" indent="0">
              <a:buNone/>
              <a:defRPr sz="2000" b="1"/>
            </a:lvl2pPr>
            <a:lvl3pPr marL="914077" indent="0">
              <a:buNone/>
              <a:defRPr sz="1800" b="1"/>
            </a:lvl3pPr>
            <a:lvl4pPr marL="1371116" indent="0">
              <a:buNone/>
              <a:defRPr sz="1600" b="1"/>
            </a:lvl4pPr>
            <a:lvl5pPr marL="1828155" indent="0">
              <a:buNone/>
              <a:defRPr sz="1600" b="1"/>
            </a:lvl5pPr>
            <a:lvl6pPr marL="2285192" indent="0">
              <a:buNone/>
              <a:defRPr sz="1600" b="1"/>
            </a:lvl6pPr>
            <a:lvl7pPr marL="2742232" indent="0">
              <a:buNone/>
              <a:defRPr sz="1600" b="1"/>
            </a:lvl7pPr>
            <a:lvl8pPr marL="3199271" indent="0">
              <a:buNone/>
              <a:defRPr sz="1600" b="1"/>
            </a:lvl8pPr>
            <a:lvl9pPr marL="3656308"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7" y="1535113"/>
            <a:ext cx="4041775" cy="639762"/>
          </a:xfrm>
        </p:spPr>
        <p:txBody>
          <a:bodyPr anchor="b"/>
          <a:lstStyle>
            <a:lvl1pPr marL="0" indent="0">
              <a:buNone/>
              <a:defRPr sz="2400" b="1"/>
            </a:lvl1pPr>
            <a:lvl2pPr marL="457039" indent="0">
              <a:buNone/>
              <a:defRPr sz="2000" b="1"/>
            </a:lvl2pPr>
            <a:lvl3pPr marL="914077" indent="0">
              <a:buNone/>
              <a:defRPr sz="1800" b="1"/>
            </a:lvl3pPr>
            <a:lvl4pPr marL="1371116" indent="0">
              <a:buNone/>
              <a:defRPr sz="1600" b="1"/>
            </a:lvl4pPr>
            <a:lvl5pPr marL="1828155" indent="0">
              <a:buNone/>
              <a:defRPr sz="1600" b="1"/>
            </a:lvl5pPr>
            <a:lvl6pPr marL="2285192" indent="0">
              <a:buNone/>
              <a:defRPr sz="1600" b="1"/>
            </a:lvl6pPr>
            <a:lvl7pPr marL="2742232" indent="0">
              <a:buNone/>
              <a:defRPr sz="1600" b="1"/>
            </a:lvl7pPr>
            <a:lvl8pPr marL="3199271" indent="0">
              <a:buNone/>
              <a:defRPr sz="1600" b="1"/>
            </a:lvl8pPr>
            <a:lvl9pPr marL="3656308"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8" name="Rectangle 6"/>
          <p:cNvSpPr>
            <a:spLocks noGrp="1" noChangeArrowheads="1"/>
          </p:cNvSpPr>
          <p:nvPr>
            <p:ph type="sldNum" sz="quarter" idx="11"/>
          </p:nvPr>
        </p:nvSpPr>
        <p:spPr>
          <a:ln/>
        </p:spPr>
        <p:txBody>
          <a:bodyPr/>
          <a:lstStyle>
            <a:lvl1pPr>
              <a:defRPr/>
            </a:lvl1pPr>
          </a:lstStyle>
          <a:p>
            <a:pPr>
              <a:defRPr/>
            </a:pPr>
            <a:fld id="{E682E64C-0883-4B22-8E7E-A50EE59C38A2}" type="slidenum">
              <a:rPr lang="sv-SE">
                <a:solidFill>
                  <a:srgbClr val="000000"/>
                </a:solidFill>
              </a:rPr>
              <a:pPr>
                <a:defRPr/>
              </a:pPr>
              <a:t>‹Nr.›</a:t>
            </a:fld>
            <a:endParaRPr lang="sv-SE">
              <a:solidFill>
                <a:srgbClr val="000000"/>
              </a:solidFill>
            </a:endParaRPr>
          </a:p>
        </p:txBody>
      </p:sp>
      <p:sp>
        <p:nvSpPr>
          <p:cNvPr id="9" name="Rectangle 4"/>
          <p:cNvSpPr>
            <a:spLocks noGrp="1" noChangeArrowheads="1"/>
          </p:cNvSpPr>
          <p:nvPr>
            <p:ph type="dt" sz="half" idx="12"/>
          </p:nvPr>
        </p:nvSpPr>
        <p:spPr>
          <a:ln/>
        </p:spPr>
        <p:txBody>
          <a:bodyPr/>
          <a:lstStyle>
            <a:lvl1pPr>
              <a:defRPr/>
            </a:lvl1pPr>
          </a:lstStyle>
          <a:p>
            <a:fld id="{C6C74490-842F-4C9A-BE5F-EAD00145F661}"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226392945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4" name="Rectangle 6"/>
          <p:cNvSpPr>
            <a:spLocks noGrp="1" noChangeArrowheads="1"/>
          </p:cNvSpPr>
          <p:nvPr>
            <p:ph type="sldNum" sz="quarter" idx="11"/>
          </p:nvPr>
        </p:nvSpPr>
        <p:spPr>
          <a:ln/>
        </p:spPr>
        <p:txBody>
          <a:bodyPr/>
          <a:lstStyle>
            <a:lvl1pPr>
              <a:defRPr/>
            </a:lvl1pPr>
          </a:lstStyle>
          <a:p>
            <a:pPr>
              <a:defRPr/>
            </a:pPr>
            <a:fld id="{BDEF87C2-5DF1-4524-A288-64893B8E7AC0}" type="slidenum">
              <a:rPr lang="sv-SE">
                <a:solidFill>
                  <a:srgbClr val="000000"/>
                </a:solidFill>
              </a:rPr>
              <a:pPr>
                <a:defRPr/>
              </a:pPr>
              <a:t>‹Nr.›</a:t>
            </a:fld>
            <a:endParaRPr lang="sv-SE">
              <a:solidFill>
                <a:srgbClr val="000000"/>
              </a:solidFill>
            </a:endParaRPr>
          </a:p>
        </p:txBody>
      </p:sp>
      <p:sp>
        <p:nvSpPr>
          <p:cNvPr id="5" name="Rectangle 4"/>
          <p:cNvSpPr>
            <a:spLocks noGrp="1" noChangeArrowheads="1"/>
          </p:cNvSpPr>
          <p:nvPr>
            <p:ph type="dt" sz="half" idx="12"/>
          </p:nvPr>
        </p:nvSpPr>
        <p:spPr>
          <a:ln/>
        </p:spPr>
        <p:txBody>
          <a:bodyPr/>
          <a:lstStyle>
            <a:lvl1pPr>
              <a:defRPr/>
            </a:lvl1pPr>
          </a:lstStyle>
          <a:p>
            <a:fld id="{AF9EC938-8167-44FA-884A-A715EA914D40}"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211975008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3" name="Rectangle 6"/>
          <p:cNvSpPr>
            <a:spLocks noGrp="1" noChangeArrowheads="1"/>
          </p:cNvSpPr>
          <p:nvPr>
            <p:ph type="sldNum" sz="quarter" idx="11"/>
          </p:nvPr>
        </p:nvSpPr>
        <p:spPr>
          <a:ln/>
        </p:spPr>
        <p:txBody>
          <a:bodyPr/>
          <a:lstStyle>
            <a:lvl1pPr>
              <a:defRPr/>
            </a:lvl1pPr>
          </a:lstStyle>
          <a:p>
            <a:pPr>
              <a:defRPr/>
            </a:pPr>
            <a:fld id="{071D5DF0-2651-46E1-9AD3-7DC3ED30AEB4}" type="slidenum">
              <a:rPr lang="sv-SE">
                <a:solidFill>
                  <a:srgbClr val="000000"/>
                </a:solidFill>
              </a:rPr>
              <a:pPr>
                <a:defRPr/>
              </a:pPr>
              <a:t>‹Nr.›</a:t>
            </a:fld>
            <a:endParaRPr lang="sv-SE">
              <a:solidFill>
                <a:srgbClr val="000000"/>
              </a:solidFill>
            </a:endParaRPr>
          </a:p>
        </p:txBody>
      </p:sp>
      <p:sp>
        <p:nvSpPr>
          <p:cNvPr id="4" name="Rectangle 4"/>
          <p:cNvSpPr>
            <a:spLocks noGrp="1" noChangeArrowheads="1"/>
          </p:cNvSpPr>
          <p:nvPr>
            <p:ph type="dt" sz="half" idx="12"/>
          </p:nvPr>
        </p:nvSpPr>
        <p:spPr>
          <a:ln/>
        </p:spPr>
        <p:txBody>
          <a:bodyPr/>
          <a:lstStyle>
            <a:lvl1pPr>
              <a:defRPr/>
            </a:lvl1pPr>
          </a:lstStyle>
          <a:p>
            <a:fld id="{BB653BDA-11B3-4263-9602-1E09A044A5C5}"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234808589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2" y="273050"/>
            <a:ext cx="3008313" cy="1162050"/>
          </a:xfrm>
        </p:spPr>
        <p:txBody>
          <a:bodyPr/>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2" y="1435100"/>
            <a:ext cx="3008313" cy="4691063"/>
          </a:xfrm>
        </p:spPr>
        <p:txBody>
          <a:bodyPr/>
          <a:lstStyle>
            <a:lvl1pPr marL="0" indent="0">
              <a:buNone/>
              <a:defRPr sz="1400"/>
            </a:lvl1pPr>
            <a:lvl2pPr marL="457039" indent="0">
              <a:buNone/>
              <a:defRPr sz="1200"/>
            </a:lvl2pPr>
            <a:lvl3pPr marL="914077" indent="0">
              <a:buNone/>
              <a:defRPr sz="1000"/>
            </a:lvl3pPr>
            <a:lvl4pPr marL="1371116" indent="0">
              <a:buNone/>
              <a:defRPr sz="900"/>
            </a:lvl4pPr>
            <a:lvl5pPr marL="1828155" indent="0">
              <a:buNone/>
              <a:defRPr sz="900"/>
            </a:lvl5pPr>
            <a:lvl6pPr marL="2285192" indent="0">
              <a:buNone/>
              <a:defRPr sz="900"/>
            </a:lvl6pPr>
            <a:lvl7pPr marL="2742232" indent="0">
              <a:buNone/>
              <a:defRPr sz="900"/>
            </a:lvl7pPr>
            <a:lvl8pPr marL="3199271" indent="0">
              <a:buNone/>
              <a:defRPr sz="900"/>
            </a:lvl8pPr>
            <a:lvl9pPr marL="3656308" indent="0">
              <a:buNone/>
              <a:defRPr sz="900"/>
            </a:lvl9pPr>
          </a:lstStyle>
          <a:p>
            <a:pPr lvl="0"/>
            <a:r>
              <a:rPr lang="sv-SE" smtClean="0"/>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CC41C0DD-7980-4C28-9F69-E9B87DA23E97}" type="slidenum">
              <a:rPr lang="sv-SE">
                <a:solidFill>
                  <a:srgbClr val="000000"/>
                </a:solidFill>
              </a:rPr>
              <a:pPr>
                <a:defRPr/>
              </a:pPr>
              <a:t>‹Nr.›</a:t>
            </a:fld>
            <a:endParaRPr lang="sv-SE">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fld id="{7B4E89E3-4AD0-40BD-B899-81ADB1C7C661}"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143671722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039" indent="0">
              <a:buNone/>
              <a:defRPr sz="2800"/>
            </a:lvl2pPr>
            <a:lvl3pPr marL="914077" indent="0">
              <a:buNone/>
              <a:defRPr sz="2400"/>
            </a:lvl3pPr>
            <a:lvl4pPr marL="1371116" indent="0">
              <a:buNone/>
              <a:defRPr sz="2000"/>
            </a:lvl4pPr>
            <a:lvl5pPr marL="1828155" indent="0">
              <a:buNone/>
              <a:defRPr sz="2000"/>
            </a:lvl5pPr>
            <a:lvl6pPr marL="2285192" indent="0">
              <a:buNone/>
              <a:defRPr sz="2000"/>
            </a:lvl6pPr>
            <a:lvl7pPr marL="2742232" indent="0">
              <a:buNone/>
              <a:defRPr sz="2000"/>
            </a:lvl7pPr>
            <a:lvl8pPr marL="3199271" indent="0">
              <a:buNone/>
              <a:defRPr sz="2000"/>
            </a:lvl8pPr>
            <a:lvl9pPr marL="3656308" indent="0">
              <a:buNone/>
              <a:defRPr sz="2000"/>
            </a:lvl9pPr>
          </a:lstStyle>
          <a:p>
            <a:pPr lvl="0"/>
            <a:r>
              <a:rPr lang="sv-SE" noProof="0" smtClean="0"/>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039" indent="0">
              <a:buNone/>
              <a:defRPr sz="1200"/>
            </a:lvl2pPr>
            <a:lvl3pPr marL="914077" indent="0">
              <a:buNone/>
              <a:defRPr sz="1000"/>
            </a:lvl3pPr>
            <a:lvl4pPr marL="1371116" indent="0">
              <a:buNone/>
              <a:defRPr sz="900"/>
            </a:lvl4pPr>
            <a:lvl5pPr marL="1828155" indent="0">
              <a:buNone/>
              <a:defRPr sz="900"/>
            </a:lvl5pPr>
            <a:lvl6pPr marL="2285192" indent="0">
              <a:buNone/>
              <a:defRPr sz="900"/>
            </a:lvl6pPr>
            <a:lvl7pPr marL="2742232" indent="0">
              <a:buNone/>
              <a:defRPr sz="900"/>
            </a:lvl7pPr>
            <a:lvl8pPr marL="3199271" indent="0">
              <a:buNone/>
              <a:defRPr sz="900"/>
            </a:lvl8pPr>
            <a:lvl9pPr marL="3656308" indent="0">
              <a:buNone/>
              <a:defRPr sz="900"/>
            </a:lvl9pPr>
          </a:lstStyle>
          <a:p>
            <a:pPr lvl="0"/>
            <a:r>
              <a:rPr lang="sv-SE" smtClean="0"/>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E80E1A7D-D3E1-4B7F-8C40-8F7A4D75FBAA}" type="slidenum">
              <a:rPr lang="sv-SE">
                <a:solidFill>
                  <a:srgbClr val="000000"/>
                </a:solidFill>
              </a:rPr>
              <a:pPr>
                <a:defRPr/>
              </a:pPr>
              <a:t>‹Nr.›</a:t>
            </a:fld>
            <a:endParaRPr lang="sv-SE">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fld id="{CAFC0236-D46E-4F1F-8FA0-31761CE636B4}"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360621405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CDD813FA-E0B2-4DF1-B40E-84D5725B45F0}"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fld id="{B249C5C6-5542-454F-916A-2670A0D93C95}"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95034550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83352" y="828675"/>
            <a:ext cx="1908175" cy="529748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757240" y="828675"/>
            <a:ext cx="5573712" cy="529748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3CE5603A-526D-4563-B1F4-5BD52AE69582}"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fld id="{3E3342E1-51F8-40B3-9897-A7C1D4DF958D}"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2085251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039" indent="0">
              <a:buNone/>
              <a:defRPr sz="2800"/>
            </a:lvl2pPr>
            <a:lvl3pPr marL="914077" indent="0">
              <a:buNone/>
              <a:defRPr sz="2400"/>
            </a:lvl3pPr>
            <a:lvl4pPr marL="1371116" indent="0">
              <a:buNone/>
              <a:defRPr sz="2000"/>
            </a:lvl4pPr>
            <a:lvl5pPr marL="1828155" indent="0">
              <a:buNone/>
              <a:defRPr sz="2000"/>
            </a:lvl5pPr>
            <a:lvl6pPr marL="2285192" indent="0">
              <a:buNone/>
              <a:defRPr sz="2000"/>
            </a:lvl6pPr>
            <a:lvl7pPr marL="2742232" indent="0">
              <a:buNone/>
              <a:defRPr sz="2000"/>
            </a:lvl7pPr>
            <a:lvl8pPr marL="3199271" indent="0">
              <a:buNone/>
              <a:defRPr sz="2000"/>
            </a:lvl8pPr>
            <a:lvl9pPr marL="3656308" indent="0">
              <a:buNone/>
              <a:defRPr sz="2000"/>
            </a:lvl9pPr>
          </a:lstStyle>
          <a:p>
            <a:pPr lvl="0"/>
            <a:r>
              <a:rPr lang="sv-SE" noProof="0" smtClean="0"/>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039" indent="0">
              <a:buNone/>
              <a:defRPr sz="1200"/>
            </a:lvl2pPr>
            <a:lvl3pPr marL="914077" indent="0">
              <a:buNone/>
              <a:defRPr sz="1000"/>
            </a:lvl3pPr>
            <a:lvl4pPr marL="1371116" indent="0">
              <a:buNone/>
              <a:defRPr sz="900"/>
            </a:lvl4pPr>
            <a:lvl5pPr marL="1828155" indent="0">
              <a:buNone/>
              <a:defRPr sz="900"/>
            </a:lvl5pPr>
            <a:lvl6pPr marL="2285192" indent="0">
              <a:buNone/>
              <a:defRPr sz="900"/>
            </a:lvl6pPr>
            <a:lvl7pPr marL="2742232" indent="0">
              <a:buNone/>
              <a:defRPr sz="900"/>
            </a:lvl7pPr>
            <a:lvl8pPr marL="3199271" indent="0">
              <a:buNone/>
              <a:defRPr sz="900"/>
            </a:lvl8pPr>
            <a:lvl9pPr marL="3656308" indent="0">
              <a:buNone/>
              <a:defRPr sz="900"/>
            </a:lvl9pPr>
          </a:lstStyle>
          <a:p>
            <a:pPr lvl="0"/>
            <a:r>
              <a:rPr lang="sv-SE" smtClean="0"/>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endParaRPr lang="sv-SE"/>
          </a:p>
        </p:txBody>
      </p:sp>
      <p:sp>
        <p:nvSpPr>
          <p:cNvPr id="6" name="Rectangle 6"/>
          <p:cNvSpPr>
            <a:spLocks noGrp="1" noChangeArrowheads="1"/>
          </p:cNvSpPr>
          <p:nvPr>
            <p:ph type="sldNum" sz="quarter" idx="11"/>
          </p:nvPr>
        </p:nvSpPr>
        <p:spPr>
          <a:ln/>
        </p:spPr>
        <p:txBody>
          <a:bodyPr/>
          <a:lstStyle>
            <a:lvl1pPr>
              <a:defRPr/>
            </a:lvl1pPr>
          </a:lstStyle>
          <a:p>
            <a:fld id="{227F0B53-9592-4779-891F-997228E46E01}" type="slidenum">
              <a:rPr lang="sv-SE" smtClean="0"/>
              <a:t>‹Nr.›</a:t>
            </a:fld>
            <a:endParaRPr lang="sv-SE"/>
          </a:p>
        </p:txBody>
      </p:sp>
      <p:sp>
        <p:nvSpPr>
          <p:cNvPr id="7" name="Rectangle 4"/>
          <p:cNvSpPr>
            <a:spLocks noGrp="1" noChangeArrowheads="1"/>
          </p:cNvSpPr>
          <p:nvPr>
            <p:ph type="dt" sz="half" idx="12"/>
          </p:nvPr>
        </p:nvSpPr>
        <p:spPr>
          <a:ln/>
        </p:spPr>
        <p:txBody>
          <a:bodyPr/>
          <a:lstStyle>
            <a:lvl1pPr>
              <a:defRPr/>
            </a:lvl1pPr>
          </a:lstStyle>
          <a:p>
            <a:fld id="{347BD319-C441-4740-BDB2-35E25C52CCE7}" type="datetimeFigureOut">
              <a:rPr lang="sv-SE" smtClean="0"/>
              <a:t>2014-07-15</a:t>
            </a:fld>
            <a:endParaRPr lang="sv-SE"/>
          </a:p>
        </p:txBody>
      </p:sp>
    </p:spTree>
    <p:extLst>
      <p:ext uri="{BB962C8B-B14F-4D97-AF65-F5344CB8AC3E}">
        <p14:creationId xmlns:p14="http://schemas.microsoft.com/office/powerpoint/2010/main" val="375578771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57240" y="828677"/>
            <a:ext cx="7634287" cy="817563"/>
          </a:xfrm>
        </p:spPr>
        <p:txBody>
          <a:bodyPr/>
          <a:lstStyle/>
          <a:p>
            <a:r>
              <a:rPr lang="sv-SE" smtClean="0"/>
              <a:t>Klicka här för att ändra format</a:t>
            </a:r>
            <a:endParaRPr lang="sv-SE"/>
          </a:p>
        </p:txBody>
      </p:sp>
      <p:sp>
        <p:nvSpPr>
          <p:cNvPr id="3" name="Platshållare för text 2"/>
          <p:cNvSpPr>
            <a:spLocks noGrp="1"/>
          </p:cNvSpPr>
          <p:nvPr>
            <p:ph type="body" sz="half" idx="1"/>
          </p:nvPr>
        </p:nvSpPr>
        <p:spPr>
          <a:xfrm>
            <a:off x="757238" y="1722438"/>
            <a:ext cx="3740150" cy="44862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9788" y="1722438"/>
            <a:ext cx="3741737" cy="44862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sidfot 4"/>
          <p:cNvSpPr>
            <a:spLocks noGrp="1"/>
          </p:cNvSpPr>
          <p:nvPr>
            <p:ph type="ftr" sz="quarter" idx="10"/>
          </p:nvPr>
        </p:nvSpPr>
        <p:spPr>
          <a:xfrm>
            <a:off x="431800" y="568325"/>
            <a:ext cx="6858000" cy="107950"/>
          </a:xfrm>
        </p:spPr>
        <p:txBody>
          <a:bodyPr/>
          <a:lstStyle>
            <a:lvl1pPr>
              <a:defRPr/>
            </a:lvl1pPr>
          </a:lstStyle>
          <a:p>
            <a:r>
              <a:rPr lang="sv-SE">
                <a:solidFill>
                  <a:srgbClr val="000000"/>
                </a:solidFill>
              </a:rPr>
              <a:t>Exempel på sidhuvud - ÅÅÅÅ MM DD (Välj Visa, Sidhuvud sidfot för att ändra)</a:t>
            </a:r>
          </a:p>
        </p:txBody>
      </p:sp>
      <p:sp>
        <p:nvSpPr>
          <p:cNvPr id="6" name="Platshållare för bildnummer 5"/>
          <p:cNvSpPr>
            <a:spLocks noGrp="1"/>
          </p:cNvSpPr>
          <p:nvPr>
            <p:ph type="sldNum" sz="quarter" idx="11"/>
          </p:nvPr>
        </p:nvSpPr>
        <p:spPr>
          <a:xfrm>
            <a:off x="8234365" y="6548438"/>
            <a:ext cx="511175" cy="107950"/>
          </a:xfrm>
        </p:spPr>
        <p:txBody>
          <a:bodyPr/>
          <a:lstStyle>
            <a:lvl1pPr>
              <a:defRPr/>
            </a:lvl1pPr>
          </a:lstStyle>
          <a:p>
            <a:pPr>
              <a:defRPr/>
            </a:pPr>
            <a:fld id="{3246301B-971C-4865-ADC1-277655B24857}" type="slidenum">
              <a:rPr lang="sv-SE">
                <a:solidFill>
                  <a:srgbClr val="000000"/>
                </a:solidFill>
              </a:rPr>
              <a:pPr>
                <a:defRPr/>
              </a:pPr>
              <a:t>‹Nr.›</a:t>
            </a:fld>
            <a:endParaRPr lang="sv-SE">
              <a:solidFill>
                <a:srgbClr val="000000"/>
              </a:solidFill>
            </a:endParaRPr>
          </a:p>
        </p:txBody>
      </p:sp>
      <p:sp>
        <p:nvSpPr>
          <p:cNvPr id="7" name="Platshållare för datum 6"/>
          <p:cNvSpPr>
            <a:spLocks noGrp="1"/>
          </p:cNvSpPr>
          <p:nvPr>
            <p:ph type="dt" sz="half" idx="12"/>
          </p:nvPr>
        </p:nvSpPr>
        <p:spPr>
          <a:xfrm>
            <a:off x="431800" y="431800"/>
            <a:ext cx="2133600" cy="107950"/>
          </a:xfrm>
        </p:spPr>
        <p:txBody>
          <a:bodyPr/>
          <a:lstStyle>
            <a:lvl1pPr>
              <a:defRPr/>
            </a:lvl1pPr>
          </a:lstStyle>
          <a:p>
            <a:fld id="{9529641F-83AB-4E9D-BAC6-48AB68F2E59B}"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36518654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tx1"/>
        </a:solidFill>
        <a:effectLst/>
      </p:bgPr>
    </p:bg>
    <p:spTree>
      <p:nvGrpSpPr>
        <p:cNvPr id="1" name=""/>
        <p:cNvGrpSpPr/>
        <p:nvPr/>
      </p:nvGrpSpPr>
      <p:grpSpPr>
        <a:xfrm>
          <a:off x="0" y="0"/>
          <a:ext cx="0" cy="0"/>
          <a:chOff x="0" y="0"/>
          <a:chExt cx="0" cy="0"/>
        </a:xfrm>
      </p:grpSpPr>
      <p:pic>
        <p:nvPicPr>
          <p:cNvPr id="37902" name="Picture 14" descr="fro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7898" name="Picture 5" descr="SMHI Logotype_white_new"/>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00" y="293690"/>
            <a:ext cx="119062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3"/>
          <p:cNvSpPr>
            <a:spLocks noGrp="1" noChangeArrowheads="1"/>
          </p:cNvSpPr>
          <p:nvPr>
            <p:ph type="ctrTitle"/>
          </p:nvPr>
        </p:nvSpPr>
        <p:spPr>
          <a:xfrm>
            <a:off x="519115" y="2962277"/>
            <a:ext cx="8226425" cy="1470025"/>
          </a:xfrm>
          <a:extLst>
            <a:ext uri="{91240B29-F687-4F45-9708-019B960494DF}">
              <a14:hiddenLine xmlns:a14="http://schemas.microsoft.com/office/drawing/2010/main" w="9525">
                <a:solidFill>
                  <a:srgbClr val="000000"/>
                </a:solidFill>
                <a:miter lim="800000"/>
                <a:headEnd/>
                <a:tailEnd/>
              </a14:hiddenLine>
            </a:ext>
          </a:extLst>
        </p:spPr>
        <p:txBody>
          <a:bodyPr anchor="t"/>
          <a:lstStyle>
            <a:lvl1pPr>
              <a:defRPr sz="3000" smtClean="0">
                <a:solidFill>
                  <a:schemeClr val="bg1"/>
                </a:solidFill>
              </a:defRPr>
            </a:lvl1pPr>
          </a:lstStyle>
          <a:p>
            <a:pPr lvl="0"/>
            <a:r>
              <a:rPr lang="sv-SE" noProof="0" smtClean="0"/>
              <a:t>Klicka här för att ändra format</a:t>
            </a:r>
          </a:p>
        </p:txBody>
      </p:sp>
      <p:sp>
        <p:nvSpPr>
          <p:cNvPr id="37891" name="Rectangle 4"/>
          <p:cNvSpPr>
            <a:spLocks noGrp="1" noChangeArrowheads="1"/>
          </p:cNvSpPr>
          <p:nvPr>
            <p:ph type="subTitle" idx="1"/>
          </p:nvPr>
        </p:nvSpPr>
        <p:spPr>
          <a:xfrm>
            <a:off x="531815" y="2338390"/>
            <a:ext cx="8213725" cy="561975"/>
          </a:xfrm>
          <a:extLst>
            <a:ext uri="{91240B29-F687-4F45-9708-019B960494DF}">
              <a14:hiddenLine xmlns:a14="http://schemas.microsoft.com/office/drawing/2010/main" w="9525">
                <a:solidFill>
                  <a:srgbClr val="000000"/>
                </a:solidFill>
                <a:miter lim="800000"/>
                <a:headEnd/>
                <a:tailEnd/>
              </a14:hiddenLine>
            </a:ext>
          </a:extLst>
        </p:spPr>
        <p:txBody>
          <a:bodyPr anchor="b"/>
          <a:lstStyle>
            <a:lvl1pPr marL="0" indent="0">
              <a:buFont typeface="Wingdings" pitchFamily="2" charset="2"/>
              <a:buNone/>
              <a:defRPr sz="1200" smtClean="0">
                <a:solidFill>
                  <a:schemeClr val="bg1"/>
                </a:solidFill>
                <a:latin typeface="Arial Black" pitchFamily="34" charset="0"/>
              </a:defRPr>
            </a:lvl1pPr>
          </a:lstStyle>
          <a:p>
            <a:pPr lvl="0"/>
            <a:r>
              <a:rPr lang="sv-SE" noProof="0" smtClean="0"/>
              <a:t>Klicka här för att ändra format på underrubrik i bakgrunden</a:t>
            </a:r>
          </a:p>
        </p:txBody>
      </p:sp>
    </p:spTree>
    <p:extLst>
      <p:ext uri="{BB962C8B-B14F-4D97-AF65-F5344CB8AC3E}">
        <p14:creationId xmlns:p14="http://schemas.microsoft.com/office/powerpoint/2010/main" val="1262588442"/>
      </p:ext>
    </p:extLst>
  </p:cSld>
  <p:clrMapOvr>
    <a:masterClrMapping/>
  </p:clrMapOvr>
  <p:hf sldNum="0" hdr="0" dt="0"/>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8CCDCE4B-3FB5-40D5-A1A1-C5287EDCB786}"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fld id="{9D071668-C997-4848-8157-F7BC85107F2A}"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17212188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2"/>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039" indent="0">
              <a:buNone/>
              <a:defRPr sz="1800"/>
            </a:lvl2pPr>
            <a:lvl3pPr marL="914077" indent="0">
              <a:buNone/>
              <a:defRPr sz="1600"/>
            </a:lvl3pPr>
            <a:lvl4pPr marL="1371116" indent="0">
              <a:buNone/>
              <a:defRPr sz="1400"/>
            </a:lvl4pPr>
            <a:lvl5pPr marL="1828155" indent="0">
              <a:buNone/>
              <a:defRPr sz="1400"/>
            </a:lvl5pPr>
            <a:lvl6pPr marL="2285192" indent="0">
              <a:buNone/>
              <a:defRPr sz="1400"/>
            </a:lvl6pPr>
            <a:lvl7pPr marL="2742232" indent="0">
              <a:buNone/>
              <a:defRPr sz="1400"/>
            </a:lvl7pPr>
            <a:lvl8pPr marL="3199271" indent="0">
              <a:buNone/>
              <a:defRPr sz="1400"/>
            </a:lvl8pPr>
            <a:lvl9pPr marL="3656308" indent="0">
              <a:buNone/>
              <a:defRPr sz="1400"/>
            </a:lvl9pPr>
          </a:lstStyle>
          <a:p>
            <a:pPr lvl="0"/>
            <a:r>
              <a:rPr lang="sv-SE" smtClean="0"/>
              <a:t>Klicka här för att ändra format på bakgrundstexten</a:t>
            </a:r>
          </a:p>
        </p:txBody>
      </p:sp>
      <p:sp>
        <p:nvSpPr>
          <p:cNvPr id="4"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99A3E81D-3B29-4F00-84DB-51A370229DDD}" type="slidenum">
              <a:rPr lang="sv-SE">
                <a:solidFill>
                  <a:srgbClr val="000000"/>
                </a:solidFill>
              </a:rPr>
              <a:pPr>
                <a:defRPr/>
              </a:pPr>
              <a:t>‹Nr.›</a:t>
            </a:fld>
            <a:endParaRPr lang="sv-SE">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fld id="{380C93C5-136A-44BC-9E8B-21D608924048}"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302840946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757238" y="1722440"/>
            <a:ext cx="3740150" cy="4403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9788" y="1722440"/>
            <a:ext cx="3741737" cy="4403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B5E378B9-1247-4C7F-A1B9-B098BC675A9E}" type="slidenum">
              <a:rPr lang="sv-SE">
                <a:solidFill>
                  <a:srgbClr val="000000"/>
                </a:solidFill>
              </a:rPr>
              <a:pPr>
                <a:defRPr/>
              </a:pPr>
              <a:t>‹Nr.›</a:t>
            </a:fld>
            <a:endParaRPr lang="sv-SE">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fld id="{8989FEA4-DB22-4626-8FFC-EB01539D7D82}"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415214559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9"/>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039" indent="0">
              <a:buNone/>
              <a:defRPr sz="2000" b="1"/>
            </a:lvl2pPr>
            <a:lvl3pPr marL="914077" indent="0">
              <a:buNone/>
              <a:defRPr sz="1800" b="1"/>
            </a:lvl3pPr>
            <a:lvl4pPr marL="1371116" indent="0">
              <a:buNone/>
              <a:defRPr sz="1600" b="1"/>
            </a:lvl4pPr>
            <a:lvl5pPr marL="1828155" indent="0">
              <a:buNone/>
              <a:defRPr sz="1600" b="1"/>
            </a:lvl5pPr>
            <a:lvl6pPr marL="2285192" indent="0">
              <a:buNone/>
              <a:defRPr sz="1600" b="1"/>
            </a:lvl6pPr>
            <a:lvl7pPr marL="2742232" indent="0">
              <a:buNone/>
              <a:defRPr sz="1600" b="1"/>
            </a:lvl7pPr>
            <a:lvl8pPr marL="3199271" indent="0">
              <a:buNone/>
              <a:defRPr sz="1600" b="1"/>
            </a:lvl8pPr>
            <a:lvl9pPr marL="3656308"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7" y="1535113"/>
            <a:ext cx="4041775" cy="639762"/>
          </a:xfrm>
        </p:spPr>
        <p:txBody>
          <a:bodyPr anchor="b"/>
          <a:lstStyle>
            <a:lvl1pPr marL="0" indent="0">
              <a:buNone/>
              <a:defRPr sz="2400" b="1"/>
            </a:lvl1pPr>
            <a:lvl2pPr marL="457039" indent="0">
              <a:buNone/>
              <a:defRPr sz="2000" b="1"/>
            </a:lvl2pPr>
            <a:lvl3pPr marL="914077" indent="0">
              <a:buNone/>
              <a:defRPr sz="1800" b="1"/>
            </a:lvl3pPr>
            <a:lvl4pPr marL="1371116" indent="0">
              <a:buNone/>
              <a:defRPr sz="1600" b="1"/>
            </a:lvl4pPr>
            <a:lvl5pPr marL="1828155" indent="0">
              <a:buNone/>
              <a:defRPr sz="1600" b="1"/>
            </a:lvl5pPr>
            <a:lvl6pPr marL="2285192" indent="0">
              <a:buNone/>
              <a:defRPr sz="1600" b="1"/>
            </a:lvl6pPr>
            <a:lvl7pPr marL="2742232" indent="0">
              <a:buNone/>
              <a:defRPr sz="1600" b="1"/>
            </a:lvl7pPr>
            <a:lvl8pPr marL="3199271" indent="0">
              <a:buNone/>
              <a:defRPr sz="1600" b="1"/>
            </a:lvl8pPr>
            <a:lvl9pPr marL="3656308"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8" name="Rectangle 6"/>
          <p:cNvSpPr>
            <a:spLocks noGrp="1" noChangeArrowheads="1"/>
          </p:cNvSpPr>
          <p:nvPr>
            <p:ph type="sldNum" sz="quarter" idx="11"/>
          </p:nvPr>
        </p:nvSpPr>
        <p:spPr>
          <a:ln/>
        </p:spPr>
        <p:txBody>
          <a:bodyPr/>
          <a:lstStyle>
            <a:lvl1pPr>
              <a:defRPr/>
            </a:lvl1pPr>
          </a:lstStyle>
          <a:p>
            <a:pPr>
              <a:defRPr/>
            </a:pPr>
            <a:fld id="{E682E64C-0883-4B22-8E7E-A50EE59C38A2}" type="slidenum">
              <a:rPr lang="sv-SE">
                <a:solidFill>
                  <a:srgbClr val="000000"/>
                </a:solidFill>
              </a:rPr>
              <a:pPr>
                <a:defRPr/>
              </a:pPr>
              <a:t>‹Nr.›</a:t>
            </a:fld>
            <a:endParaRPr lang="sv-SE">
              <a:solidFill>
                <a:srgbClr val="000000"/>
              </a:solidFill>
            </a:endParaRPr>
          </a:p>
        </p:txBody>
      </p:sp>
      <p:sp>
        <p:nvSpPr>
          <p:cNvPr id="9" name="Rectangle 4"/>
          <p:cNvSpPr>
            <a:spLocks noGrp="1" noChangeArrowheads="1"/>
          </p:cNvSpPr>
          <p:nvPr>
            <p:ph type="dt" sz="half" idx="12"/>
          </p:nvPr>
        </p:nvSpPr>
        <p:spPr>
          <a:ln/>
        </p:spPr>
        <p:txBody>
          <a:bodyPr/>
          <a:lstStyle>
            <a:lvl1pPr>
              <a:defRPr/>
            </a:lvl1pPr>
          </a:lstStyle>
          <a:p>
            <a:fld id="{C6C74490-842F-4C9A-BE5F-EAD00145F661}"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342598515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4" name="Rectangle 6"/>
          <p:cNvSpPr>
            <a:spLocks noGrp="1" noChangeArrowheads="1"/>
          </p:cNvSpPr>
          <p:nvPr>
            <p:ph type="sldNum" sz="quarter" idx="11"/>
          </p:nvPr>
        </p:nvSpPr>
        <p:spPr>
          <a:ln/>
        </p:spPr>
        <p:txBody>
          <a:bodyPr/>
          <a:lstStyle>
            <a:lvl1pPr>
              <a:defRPr/>
            </a:lvl1pPr>
          </a:lstStyle>
          <a:p>
            <a:pPr>
              <a:defRPr/>
            </a:pPr>
            <a:fld id="{BDEF87C2-5DF1-4524-A288-64893B8E7AC0}" type="slidenum">
              <a:rPr lang="sv-SE">
                <a:solidFill>
                  <a:srgbClr val="000000"/>
                </a:solidFill>
              </a:rPr>
              <a:pPr>
                <a:defRPr/>
              </a:pPr>
              <a:t>‹Nr.›</a:t>
            </a:fld>
            <a:endParaRPr lang="sv-SE">
              <a:solidFill>
                <a:srgbClr val="000000"/>
              </a:solidFill>
            </a:endParaRPr>
          </a:p>
        </p:txBody>
      </p:sp>
      <p:sp>
        <p:nvSpPr>
          <p:cNvPr id="5" name="Rectangle 4"/>
          <p:cNvSpPr>
            <a:spLocks noGrp="1" noChangeArrowheads="1"/>
          </p:cNvSpPr>
          <p:nvPr>
            <p:ph type="dt" sz="half" idx="12"/>
          </p:nvPr>
        </p:nvSpPr>
        <p:spPr>
          <a:ln/>
        </p:spPr>
        <p:txBody>
          <a:bodyPr/>
          <a:lstStyle>
            <a:lvl1pPr>
              <a:defRPr/>
            </a:lvl1pPr>
          </a:lstStyle>
          <a:p>
            <a:fld id="{AF9EC938-8167-44FA-884A-A715EA914D40}"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321257730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3" name="Rectangle 6"/>
          <p:cNvSpPr>
            <a:spLocks noGrp="1" noChangeArrowheads="1"/>
          </p:cNvSpPr>
          <p:nvPr>
            <p:ph type="sldNum" sz="quarter" idx="11"/>
          </p:nvPr>
        </p:nvSpPr>
        <p:spPr>
          <a:ln/>
        </p:spPr>
        <p:txBody>
          <a:bodyPr/>
          <a:lstStyle>
            <a:lvl1pPr>
              <a:defRPr/>
            </a:lvl1pPr>
          </a:lstStyle>
          <a:p>
            <a:pPr>
              <a:defRPr/>
            </a:pPr>
            <a:fld id="{071D5DF0-2651-46E1-9AD3-7DC3ED30AEB4}" type="slidenum">
              <a:rPr lang="sv-SE">
                <a:solidFill>
                  <a:srgbClr val="000000"/>
                </a:solidFill>
              </a:rPr>
              <a:pPr>
                <a:defRPr/>
              </a:pPr>
              <a:t>‹Nr.›</a:t>
            </a:fld>
            <a:endParaRPr lang="sv-SE">
              <a:solidFill>
                <a:srgbClr val="000000"/>
              </a:solidFill>
            </a:endParaRPr>
          </a:p>
        </p:txBody>
      </p:sp>
      <p:sp>
        <p:nvSpPr>
          <p:cNvPr id="4" name="Rectangle 4"/>
          <p:cNvSpPr>
            <a:spLocks noGrp="1" noChangeArrowheads="1"/>
          </p:cNvSpPr>
          <p:nvPr>
            <p:ph type="dt" sz="half" idx="12"/>
          </p:nvPr>
        </p:nvSpPr>
        <p:spPr>
          <a:ln/>
        </p:spPr>
        <p:txBody>
          <a:bodyPr/>
          <a:lstStyle>
            <a:lvl1pPr>
              <a:defRPr/>
            </a:lvl1pPr>
          </a:lstStyle>
          <a:p>
            <a:fld id="{BB653BDA-11B3-4263-9602-1E09A044A5C5}"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179628902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2" y="273050"/>
            <a:ext cx="3008313" cy="1162050"/>
          </a:xfrm>
        </p:spPr>
        <p:txBody>
          <a:bodyPr/>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2" y="1435100"/>
            <a:ext cx="3008313" cy="4691063"/>
          </a:xfrm>
        </p:spPr>
        <p:txBody>
          <a:bodyPr/>
          <a:lstStyle>
            <a:lvl1pPr marL="0" indent="0">
              <a:buNone/>
              <a:defRPr sz="1400"/>
            </a:lvl1pPr>
            <a:lvl2pPr marL="457039" indent="0">
              <a:buNone/>
              <a:defRPr sz="1200"/>
            </a:lvl2pPr>
            <a:lvl3pPr marL="914077" indent="0">
              <a:buNone/>
              <a:defRPr sz="1000"/>
            </a:lvl3pPr>
            <a:lvl4pPr marL="1371116" indent="0">
              <a:buNone/>
              <a:defRPr sz="900"/>
            </a:lvl4pPr>
            <a:lvl5pPr marL="1828155" indent="0">
              <a:buNone/>
              <a:defRPr sz="900"/>
            </a:lvl5pPr>
            <a:lvl6pPr marL="2285192" indent="0">
              <a:buNone/>
              <a:defRPr sz="900"/>
            </a:lvl6pPr>
            <a:lvl7pPr marL="2742232" indent="0">
              <a:buNone/>
              <a:defRPr sz="900"/>
            </a:lvl7pPr>
            <a:lvl8pPr marL="3199271" indent="0">
              <a:buNone/>
              <a:defRPr sz="900"/>
            </a:lvl8pPr>
            <a:lvl9pPr marL="3656308" indent="0">
              <a:buNone/>
              <a:defRPr sz="900"/>
            </a:lvl9pPr>
          </a:lstStyle>
          <a:p>
            <a:pPr lvl="0"/>
            <a:r>
              <a:rPr lang="sv-SE" smtClean="0"/>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CC41C0DD-7980-4C28-9F69-E9B87DA23E97}" type="slidenum">
              <a:rPr lang="sv-SE">
                <a:solidFill>
                  <a:srgbClr val="000000"/>
                </a:solidFill>
              </a:rPr>
              <a:pPr>
                <a:defRPr/>
              </a:pPr>
              <a:t>‹Nr.›</a:t>
            </a:fld>
            <a:endParaRPr lang="sv-SE">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fld id="{7B4E89E3-4AD0-40BD-B899-81ADB1C7C661}"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43618430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039" indent="0">
              <a:buNone/>
              <a:defRPr sz="2800"/>
            </a:lvl2pPr>
            <a:lvl3pPr marL="914077" indent="0">
              <a:buNone/>
              <a:defRPr sz="2400"/>
            </a:lvl3pPr>
            <a:lvl4pPr marL="1371116" indent="0">
              <a:buNone/>
              <a:defRPr sz="2000"/>
            </a:lvl4pPr>
            <a:lvl5pPr marL="1828155" indent="0">
              <a:buNone/>
              <a:defRPr sz="2000"/>
            </a:lvl5pPr>
            <a:lvl6pPr marL="2285192" indent="0">
              <a:buNone/>
              <a:defRPr sz="2000"/>
            </a:lvl6pPr>
            <a:lvl7pPr marL="2742232" indent="0">
              <a:buNone/>
              <a:defRPr sz="2000"/>
            </a:lvl7pPr>
            <a:lvl8pPr marL="3199271" indent="0">
              <a:buNone/>
              <a:defRPr sz="2000"/>
            </a:lvl8pPr>
            <a:lvl9pPr marL="3656308" indent="0">
              <a:buNone/>
              <a:defRPr sz="2000"/>
            </a:lvl9pPr>
          </a:lstStyle>
          <a:p>
            <a:pPr lvl="0"/>
            <a:r>
              <a:rPr lang="sv-SE" noProof="0" smtClean="0"/>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039" indent="0">
              <a:buNone/>
              <a:defRPr sz="1200"/>
            </a:lvl2pPr>
            <a:lvl3pPr marL="914077" indent="0">
              <a:buNone/>
              <a:defRPr sz="1000"/>
            </a:lvl3pPr>
            <a:lvl4pPr marL="1371116" indent="0">
              <a:buNone/>
              <a:defRPr sz="900"/>
            </a:lvl4pPr>
            <a:lvl5pPr marL="1828155" indent="0">
              <a:buNone/>
              <a:defRPr sz="900"/>
            </a:lvl5pPr>
            <a:lvl6pPr marL="2285192" indent="0">
              <a:buNone/>
              <a:defRPr sz="900"/>
            </a:lvl6pPr>
            <a:lvl7pPr marL="2742232" indent="0">
              <a:buNone/>
              <a:defRPr sz="900"/>
            </a:lvl7pPr>
            <a:lvl8pPr marL="3199271" indent="0">
              <a:buNone/>
              <a:defRPr sz="900"/>
            </a:lvl8pPr>
            <a:lvl9pPr marL="3656308" indent="0">
              <a:buNone/>
              <a:defRPr sz="900"/>
            </a:lvl9pPr>
          </a:lstStyle>
          <a:p>
            <a:pPr lvl="0"/>
            <a:r>
              <a:rPr lang="sv-SE" smtClean="0"/>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a:solidFill>
                  <a:srgbClr val="000000"/>
                </a:solidFill>
              </a:rPr>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E80E1A7D-D3E1-4B7F-8C40-8F7A4D75FBAA}" type="slidenum">
              <a:rPr lang="sv-SE">
                <a:solidFill>
                  <a:srgbClr val="000000"/>
                </a:solidFill>
              </a:rPr>
              <a:pPr>
                <a:defRPr/>
              </a:pPr>
              <a:t>‹Nr.›</a:t>
            </a:fld>
            <a:endParaRPr lang="sv-SE">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fld id="{CAFC0236-D46E-4F1F-8FA0-31761CE636B4}"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1366939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theme" Target="../theme/theme10.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theme" Target="../theme/theme11.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theme" Target="../theme/theme12.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image" Target="../media/image1.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theme" Target="../theme/theme13.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image" Target="../media/image1.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0.xml"/><Relationship Id="rId13" Type="http://schemas.openxmlformats.org/officeDocument/2006/relationships/theme" Target="../theme/theme14.xml"/><Relationship Id="rId3" Type="http://schemas.openxmlformats.org/officeDocument/2006/relationships/slideLayout" Target="../slideLayouts/slideLayout165.xml"/><Relationship Id="rId7" Type="http://schemas.openxmlformats.org/officeDocument/2006/relationships/slideLayout" Target="../slideLayouts/slideLayout169.xml"/><Relationship Id="rId12" Type="http://schemas.openxmlformats.org/officeDocument/2006/relationships/slideLayout" Target="../slideLayouts/slideLayout174.xml"/><Relationship Id="rId2" Type="http://schemas.openxmlformats.org/officeDocument/2006/relationships/slideLayout" Target="../slideLayouts/slideLayout164.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5" Type="http://schemas.openxmlformats.org/officeDocument/2006/relationships/slideLayout" Target="../slideLayouts/slideLayout167.xml"/><Relationship Id="rId10" Type="http://schemas.openxmlformats.org/officeDocument/2006/relationships/slideLayout" Target="../slideLayouts/slideLayout172.xml"/><Relationship Id="rId4" Type="http://schemas.openxmlformats.org/officeDocument/2006/relationships/slideLayout" Target="../slideLayouts/slideLayout166.xml"/><Relationship Id="rId9" Type="http://schemas.openxmlformats.org/officeDocument/2006/relationships/slideLayout" Target="../slideLayouts/slideLayout171.xml"/><Relationship Id="rId14" Type="http://schemas.openxmlformats.org/officeDocument/2006/relationships/image" Target="../media/image1.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2.xml"/><Relationship Id="rId13" Type="http://schemas.openxmlformats.org/officeDocument/2006/relationships/image" Target="../media/image6.jpeg"/><Relationship Id="rId3" Type="http://schemas.openxmlformats.org/officeDocument/2006/relationships/slideLayout" Target="../slideLayouts/slideLayout177.xml"/><Relationship Id="rId7" Type="http://schemas.openxmlformats.org/officeDocument/2006/relationships/slideLayout" Target="../slideLayouts/slideLayout181.xml"/><Relationship Id="rId12" Type="http://schemas.openxmlformats.org/officeDocument/2006/relationships/theme" Target="../theme/theme15.xml"/><Relationship Id="rId2" Type="http://schemas.openxmlformats.org/officeDocument/2006/relationships/slideLayout" Target="../slideLayouts/slideLayout176.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slideLayout" Target="../slideLayouts/slideLayout185.xml"/><Relationship Id="rId5" Type="http://schemas.openxmlformats.org/officeDocument/2006/relationships/slideLayout" Target="../slideLayouts/slideLayout179.xml"/><Relationship Id="rId10" Type="http://schemas.openxmlformats.org/officeDocument/2006/relationships/slideLayout" Target="../slideLayouts/slideLayout184.xml"/><Relationship Id="rId4" Type="http://schemas.openxmlformats.org/officeDocument/2006/relationships/slideLayout" Target="../slideLayouts/slideLayout178.xml"/><Relationship Id="rId9" Type="http://schemas.openxmlformats.org/officeDocument/2006/relationships/slideLayout" Target="../slideLayouts/slideLayout18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3.xml"/><Relationship Id="rId13" Type="http://schemas.openxmlformats.org/officeDocument/2006/relationships/theme" Target="../theme/theme16.xml"/><Relationship Id="rId3" Type="http://schemas.openxmlformats.org/officeDocument/2006/relationships/slideLayout" Target="../slideLayouts/slideLayout188.xml"/><Relationship Id="rId7" Type="http://schemas.openxmlformats.org/officeDocument/2006/relationships/slideLayout" Target="../slideLayouts/slideLayout192.xml"/><Relationship Id="rId12" Type="http://schemas.openxmlformats.org/officeDocument/2006/relationships/slideLayout" Target="../slideLayouts/slideLayout197.xml"/><Relationship Id="rId2" Type="http://schemas.openxmlformats.org/officeDocument/2006/relationships/slideLayout" Target="../slideLayouts/slideLayout187.xml"/><Relationship Id="rId1" Type="http://schemas.openxmlformats.org/officeDocument/2006/relationships/slideLayout" Target="../slideLayouts/slideLayout186.xml"/><Relationship Id="rId6" Type="http://schemas.openxmlformats.org/officeDocument/2006/relationships/slideLayout" Target="../slideLayouts/slideLayout191.xml"/><Relationship Id="rId11" Type="http://schemas.openxmlformats.org/officeDocument/2006/relationships/slideLayout" Target="../slideLayouts/slideLayout196.xml"/><Relationship Id="rId5" Type="http://schemas.openxmlformats.org/officeDocument/2006/relationships/slideLayout" Target="../slideLayouts/slideLayout190.xml"/><Relationship Id="rId10" Type="http://schemas.openxmlformats.org/officeDocument/2006/relationships/slideLayout" Target="../slideLayouts/slideLayout195.xml"/><Relationship Id="rId4" Type="http://schemas.openxmlformats.org/officeDocument/2006/relationships/slideLayout" Target="../slideLayouts/slideLayout189.xml"/><Relationship Id="rId9" Type="http://schemas.openxmlformats.org/officeDocument/2006/relationships/slideLayout" Target="../slideLayouts/slideLayout194.xml"/><Relationship Id="rId14" Type="http://schemas.openxmlformats.org/officeDocument/2006/relationships/image" Target="../media/image1.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5.xml"/><Relationship Id="rId13" Type="http://schemas.openxmlformats.org/officeDocument/2006/relationships/theme" Target="../theme/theme17.xml"/><Relationship Id="rId3" Type="http://schemas.openxmlformats.org/officeDocument/2006/relationships/slideLayout" Target="../slideLayouts/slideLayout200.xml"/><Relationship Id="rId7" Type="http://schemas.openxmlformats.org/officeDocument/2006/relationships/slideLayout" Target="../slideLayouts/slideLayout204.xml"/><Relationship Id="rId12" Type="http://schemas.openxmlformats.org/officeDocument/2006/relationships/slideLayout" Target="../slideLayouts/slideLayout209.xml"/><Relationship Id="rId2" Type="http://schemas.openxmlformats.org/officeDocument/2006/relationships/slideLayout" Target="../slideLayouts/slideLayout199.xml"/><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slideLayout" Target="../slideLayouts/slideLayout208.xml"/><Relationship Id="rId5" Type="http://schemas.openxmlformats.org/officeDocument/2006/relationships/slideLayout" Target="../slideLayouts/slideLayout202.xml"/><Relationship Id="rId10" Type="http://schemas.openxmlformats.org/officeDocument/2006/relationships/slideLayout" Target="../slideLayouts/slideLayout207.xml"/><Relationship Id="rId4" Type="http://schemas.openxmlformats.org/officeDocument/2006/relationships/slideLayout" Target="../slideLayouts/slideLayout201.xml"/><Relationship Id="rId9" Type="http://schemas.openxmlformats.org/officeDocument/2006/relationships/slideLayout" Target="../slideLayouts/slideLayout206.xml"/><Relationship Id="rId14" Type="http://schemas.openxmlformats.org/officeDocument/2006/relationships/image" Target="../media/image1.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theme" Target="../theme/theme18.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slideLayout" Target="../slideLayouts/slideLayout221.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 Id="rId14" Type="http://schemas.openxmlformats.org/officeDocument/2006/relationships/image" Target="../media/image1.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9.xml"/><Relationship Id="rId13" Type="http://schemas.openxmlformats.org/officeDocument/2006/relationships/theme" Target="../theme/theme19.xml"/><Relationship Id="rId3" Type="http://schemas.openxmlformats.org/officeDocument/2006/relationships/slideLayout" Target="../slideLayouts/slideLayout224.xml"/><Relationship Id="rId7" Type="http://schemas.openxmlformats.org/officeDocument/2006/relationships/slideLayout" Target="../slideLayouts/slideLayout228.xml"/><Relationship Id="rId12" Type="http://schemas.openxmlformats.org/officeDocument/2006/relationships/slideLayout" Target="../slideLayouts/slideLayout233.xml"/><Relationship Id="rId2" Type="http://schemas.openxmlformats.org/officeDocument/2006/relationships/slideLayout" Target="../slideLayouts/slideLayout223.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5" Type="http://schemas.openxmlformats.org/officeDocument/2006/relationships/slideLayout" Target="../slideLayouts/slideLayout226.xml"/><Relationship Id="rId10" Type="http://schemas.openxmlformats.org/officeDocument/2006/relationships/slideLayout" Target="../slideLayouts/slideLayout231.xml"/><Relationship Id="rId4" Type="http://schemas.openxmlformats.org/officeDocument/2006/relationships/slideLayout" Target="../slideLayouts/slideLayout225.xml"/><Relationship Id="rId9" Type="http://schemas.openxmlformats.org/officeDocument/2006/relationships/slideLayout" Target="../slideLayouts/slideLayout230.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41.xml"/><Relationship Id="rId13" Type="http://schemas.openxmlformats.org/officeDocument/2006/relationships/theme" Target="../theme/theme20.xml"/><Relationship Id="rId3" Type="http://schemas.openxmlformats.org/officeDocument/2006/relationships/slideLayout" Target="../slideLayouts/slideLayout236.xml"/><Relationship Id="rId7" Type="http://schemas.openxmlformats.org/officeDocument/2006/relationships/slideLayout" Target="../slideLayouts/slideLayout240.xml"/><Relationship Id="rId12" Type="http://schemas.openxmlformats.org/officeDocument/2006/relationships/slideLayout" Target="../slideLayouts/slideLayout245.xml"/><Relationship Id="rId2" Type="http://schemas.openxmlformats.org/officeDocument/2006/relationships/slideLayout" Target="../slideLayouts/slideLayout235.xml"/><Relationship Id="rId1" Type="http://schemas.openxmlformats.org/officeDocument/2006/relationships/slideLayout" Target="../slideLayouts/slideLayout234.xml"/><Relationship Id="rId6" Type="http://schemas.openxmlformats.org/officeDocument/2006/relationships/slideLayout" Target="../slideLayouts/slideLayout239.xml"/><Relationship Id="rId11" Type="http://schemas.openxmlformats.org/officeDocument/2006/relationships/slideLayout" Target="../slideLayouts/slideLayout244.xml"/><Relationship Id="rId5" Type="http://schemas.openxmlformats.org/officeDocument/2006/relationships/slideLayout" Target="../slideLayouts/slideLayout238.xml"/><Relationship Id="rId10" Type="http://schemas.openxmlformats.org/officeDocument/2006/relationships/slideLayout" Target="../slideLayouts/slideLayout243.xml"/><Relationship Id="rId4" Type="http://schemas.openxmlformats.org/officeDocument/2006/relationships/slideLayout" Target="../slideLayouts/slideLayout237.xml"/><Relationship Id="rId9" Type="http://schemas.openxmlformats.org/officeDocument/2006/relationships/slideLayout" Target="../slideLayouts/slideLayout242.xml"/><Relationship Id="rId14" Type="http://schemas.openxmlformats.org/officeDocument/2006/relationships/image" Target="../media/image1.pn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53.xml"/><Relationship Id="rId13" Type="http://schemas.openxmlformats.org/officeDocument/2006/relationships/theme" Target="../theme/theme21.xml"/><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slideLayout" Target="../slideLayouts/slideLayout257.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 Id="rId14" Type="http://schemas.openxmlformats.org/officeDocument/2006/relationships/image" Target="../media/image1.pn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65.xml"/><Relationship Id="rId13" Type="http://schemas.openxmlformats.org/officeDocument/2006/relationships/theme" Target="../theme/theme22.xml"/><Relationship Id="rId3" Type="http://schemas.openxmlformats.org/officeDocument/2006/relationships/slideLayout" Target="../slideLayouts/slideLayout260.xml"/><Relationship Id="rId7" Type="http://schemas.openxmlformats.org/officeDocument/2006/relationships/slideLayout" Target="../slideLayouts/slideLayout264.xml"/><Relationship Id="rId12" Type="http://schemas.openxmlformats.org/officeDocument/2006/relationships/slideLayout" Target="../slideLayouts/slideLayout269.xml"/><Relationship Id="rId2" Type="http://schemas.openxmlformats.org/officeDocument/2006/relationships/slideLayout" Target="../slideLayouts/slideLayout259.xml"/><Relationship Id="rId1" Type="http://schemas.openxmlformats.org/officeDocument/2006/relationships/slideLayout" Target="../slideLayouts/slideLayout258.xml"/><Relationship Id="rId6" Type="http://schemas.openxmlformats.org/officeDocument/2006/relationships/slideLayout" Target="../slideLayouts/slideLayout263.xml"/><Relationship Id="rId11" Type="http://schemas.openxmlformats.org/officeDocument/2006/relationships/slideLayout" Target="../slideLayouts/slideLayout268.xml"/><Relationship Id="rId5" Type="http://schemas.openxmlformats.org/officeDocument/2006/relationships/slideLayout" Target="../slideLayouts/slideLayout262.xml"/><Relationship Id="rId10" Type="http://schemas.openxmlformats.org/officeDocument/2006/relationships/slideLayout" Target="../slideLayouts/slideLayout267.xml"/><Relationship Id="rId4" Type="http://schemas.openxmlformats.org/officeDocument/2006/relationships/slideLayout" Target="../slideLayouts/slideLayout261.xml"/><Relationship Id="rId9" Type="http://schemas.openxmlformats.org/officeDocument/2006/relationships/slideLayout" Target="../slideLayouts/slideLayout266.xml"/><Relationship Id="rId14" Type="http://schemas.openxmlformats.org/officeDocument/2006/relationships/image" Target="../media/image1.pn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77.xml"/><Relationship Id="rId13" Type="http://schemas.openxmlformats.org/officeDocument/2006/relationships/theme" Target="../theme/theme23.xml"/><Relationship Id="rId3" Type="http://schemas.openxmlformats.org/officeDocument/2006/relationships/slideLayout" Target="../slideLayouts/slideLayout272.xml"/><Relationship Id="rId7" Type="http://schemas.openxmlformats.org/officeDocument/2006/relationships/slideLayout" Target="../slideLayouts/slideLayout276.xml"/><Relationship Id="rId12" Type="http://schemas.openxmlformats.org/officeDocument/2006/relationships/slideLayout" Target="../slideLayouts/slideLayout281.xml"/><Relationship Id="rId2" Type="http://schemas.openxmlformats.org/officeDocument/2006/relationships/slideLayout" Target="../slideLayouts/slideLayout271.xml"/><Relationship Id="rId1" Type="http://schemas.openxmlformats.org/officeDocument/2006/relationships/slideLayout" Target="../slideLayouts/slideLayout270.xml"/><Relationship Id="rId6" Type="http://schemas.openxmlformats.org/officeDocument/2006/relationships/slideLayout" Target="../slideLayouts/slideLayout275.xml"/><Relationship Id="rId11" Type="http://schemas.openxmlformats.org/officeDocument/2006/relationships/slideLayout" Target="../slideLayouts/slideLayout280.xml"/><Relationship Id="rId5" Type="http://schemas.openxmlformats.org/officeDocument/2006/relationships/slideLayout" Target="../slideLayouts/slideLayout274.xml"/><Relationship Id="rId10" Type="http://schemas.openxmlformats.org/officeDocument/2006/relationships/slideLayout" Target="../slideLayouts/slideLayout279.xml"/><Relationship Id="rId4" Type="http://schemas.openxmlformats.org/officeDocument/2006/relationships/slideLayout" Target="../slideLayouts/slideLayout273.xml"/><Relationship Id="rId9" Type="http://schemas.openxmlformats.org/officeDocument/2006/relationships/slideLayout" Target="../slideLayouts/slideLayout278.xml"/><Relationship Id="rId14" Type="http://schemas.openxmlformats.org/officeDocument/2006/relationships/image" Target="../media/image1.pn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89.xml"/><Relationship Id="rId13" Type="http://schemas.openxmlformats.org/officeDocument/2006/relationships/theme" Target="../theme/theme24.xml"/><Relationship Id="rId3" Type="http://schemas.openxmlformats.org/officeDocument/2006/relationships/slideLayout" Target="../slideLayouts/slideLayout284.xml"/><Relationship Id="rId7" Type="http://schemas.openxmlformats.org/officeDocument/2006/relationships/slideLayout" Target="../slideLayouts/slideLayout288.xml"/><Relationship Id="rId12" Type="http://schemas.openxmlformats.org/officeDocument/2006/relationships/slideLayout" Target="../slideLayouts/slideLayout293.xml"/><Relationship Id="rId2" Type="http://schemas.openxmlformats.org/officeDocument/2006/relationships/slideLayout" Target="../slideLayouts/slideLayout283.xml"/><Relationship Id="rId1" Type="http://schemas.openxmlformats.org/officeDocument/2006/relationships/slideLayout" Target="../slideLayouts/slideLayout282.xml"/><Relationship Id="rId6" Type="http://schemas.openxmlformats.org/officeDocument/2006/relationships/slideLayout" Target="../slideLayouts/slideLayout287.xml"/><Relationship Id="rId11" Type="http://schemas.openxmlformats.org/officeDocument/2006/relationships/slideLayout" Target="../slideLayouts/slideLayout292.xml"/><Relationship Id="rId5" Type="http://schemas.openxmlformats.org/officeDocument/2006/relationships/slideLayout" Target="../slideLayouts/slideLayout286.xml"/><Relationship Id="rId10" Type="http://schemas.openxmlformats.org/officeDocument/2006/relationships/slideLayout" Target="../slideLayouts/slideLayout291.xml"/><Relationship Id="rId4" Type="http://schemas.openxmlformats.org/officeDocument/2006/relationships/slideLayout" Target="../slideLayouts/slideLayout285.xml"/><Relationship Id="rId9" Type="http://schemas.openxmlformats.org/officeDocument/2006/relationships/slideLayout" Target="../slideLayouts/slideLayout290.xml"/><Relationship Id="rId14" Type="http://schemas.openxmlformats.org/officeDocument/2006/relationships/image" Target="../media/image1.pn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301.xml"/><Relationship Id="rId13" Type="http://schemas.openxmlformats.org/officeDocument/2006/relationships/theme" Target="../theme/theme25.xml"/><Relationship Id="rId3" Type="http://schemas.openxmlformats.org/officeDocument/2006/relationships/slideLayout" Target="../slideLayouts/slideLayout296.xml"/><Relationship Id="rId7" Type="http://schemas.openxmlformats.org/officeDocument/2006/relationships/slideLayout" Target="../slideLayouts/slideLayout300.xml"/><Relationship Id="rId12" Type="http://schemas.openxmlformats.org/officeDocument/2006/relationships/slideLayout" Target="../slideLayouts/slideLayout305.xml"/><Relationship Id="rId2" Type="http://schemas.openxmlformats.org/officeDocument/2006/relationships/slideLayout" Target="../slideLayouts/slideLayout295.xml"/><Relationship Id="rId1" Type="http://schemas.openxmlformats.org/officeDocument/2006/relationships/slideLayout" Target="../slideLayouts/slideLayout294.xml"/><Relationship Id="rId6" Type="http://schemas.openxmlformats.org/officeDocument/2006/relationships/slideLayout" Target="../slideLayouts/slideLayout299.xml"/><Relationship Id="rId11" Type="http://schemas.openxmlformats.org/officeDocument/2006/relationships/slideLayout" Target="../slideLayouts/slideLayout304.xml"/><Relationship Id="rId5" Type="http://schemas.openxmlformats.org/officeDocument/2006/relationships/slideLayout" Target="../slideLayouts/slideLayout298.xml"/><Relationship Id="rId10" Type="http://schemas.openxmlformats.org/officeDocument/2006/relationships/slideLayout" Target="../slideLayouts/slideLayout303.xml"/><Relationship Id="rId4" Type="http://schemas.openxmlformats.org/officeDocument/2006/relationships/slideLayout" Target="../slideLayouts/slideLayout297.xml"/><Relationship Id="rId9" Type="http://schemas.openxmlformats.org/officeDocument/2006/relationships/slideLayout" Target="../slideLayouts/slideLayout302.xml"/><Relationship Id="rId14" Type="http://schemas.openxmlformats.org/officeDocument/2006/relationships/image" Target="../media/image1.pn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13.xml"/><Relationship Id="rId13" Type="http://schemas.openxmlformats.org/officeDocument/2006/relationships/theme" Target="../theme/theme26.xml"/><Relationship Id="rId3" Type="http://schemas.openxmlformats.org/officeDocument/2006/relationships/slideLayout" Target="../slideLayouts/slideLayout308.xml"/><Relationship Id="rId7" Type="http://schemas.openxmlformats.org/officeDocument/2006/relationships/slideLayout" Target="../slideLayouts/slideLayout312.xml"/><Relationship Id="rId12" Type="http://schemas.openxmlformats.org/officeDocument/2006/relationships/slideLayout" Target="../slideLayouts/slideLayout317.xml"/><Relationship Id="rId2" Type="http://schemas.openxmlformats.org/officeDocument/2006/relationships/slideLayout" Target="../slideLayouts/slideLayout307.xml"/><Relationship Id="rId1" Type="http://schemas.openxmlformats.org/officeDocument/2006/relationships/slideLayout" Target="../slideLayouts/slideLayout306.xml"/><Relationship Id="rId6" Type="http://schemas.openxmlformats.org/officeDocument/2006/relationships/slideLayout" Target="../slideLayouts/slideLayout311.xml"/><Relationship Id="rId11" Type="http://schemas.openxmlformats.org/officeDocument/2006/relationships/slideLayout" Target="../slideLayouts/slideLayout316.xml"/><Relationship Id="rId5" Type="http://schemas.openxmlformats.org/officeDocument/2006/relationships/slideLayout" Target="../slideLayouts/slideLayout310.xml"/><Relationship Id="rId10" Type="http://schemas.openxmlformats.org/officeDocument/2006/relationships/slideLayout" Target="../slideLayouts/slideLayout315.xml"/><Relationship Id="rId4" Type="http://schemas.openxmlformats.org/officeDocument/2006/relationships/slideLayout" Target="../slideLayouts/slideLayout309.xml"/><Relationship Id="rId9" Type="http://schemas.openxmlformats.org/officeDocument/2006/relationships/slideLayout" Target="../slideLayouts/slideLayout314.xml"/><Relationship Id="rId14" Type="http://schemas.openxmlformats.org/officeDocument/2006/relationships/image" Target="../media/image1.png"/></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25.xml"/><Relationship Id="rId13" Type="http://schemas.openxmlformats.org/officeDocument/2006/relationships/theme" Target="../theme/theme27.xml"/><Relationship Id="rId3" Type="http://schemas.openxmlformats.org/officeDocument/2006/relationships/slideLayout" Target="../slideLayouts/slideLayout320.xml"/><Relationship Id="rId7" Type="http://schemas.openxmlformats.org/officeDocument/2006/relationships/slideLayout" Target="../slideLayouts/slideLayout324.xml"/><Relationship Id="rId12" Type="http://schemas.openxmlformats.org/officeDocument/2006/relationships/slideLayout" Target="../slideLayouts/slideLayout329.xml"/><Relationship Id="rId2" Type="http://schemas.openxmlformats.org/officeDocument/2006/relationships/slideLayout" Target="../slideLayouts/slideLayout319.xml"/><Relationship Id="rId1" Type="http://schemas.openxmlformats.org/officeDocument/2006/relationships/slideLayout" Target="../slideLayouts/slideLayout318.xml"/><Relationship Id="rId6" Type="http://schemas.openxmlformats.org/officeDocument/2006/relationships/slideLayout" Target="../slideLayouts/slideLayout323.xml"/><Relationship Id="rId11" Type="http://schemas.openxmlformats.org/officeDocument/2006/relationships/slideLayout" Target="../slideLayouts/slideLayout328.xml"/><Relationship Id="rId5" Type="http://schemas.openxmlformats.org/officeDocument/2006/relationships/slideLayout" Target="../slideLayouts/slideLayout322.xml"/><Relationship Id="rId10" Type="http://schemas.openxmlformats.org/officeDocument/2006/relationships/slideLayout" Target="../slideLayouts/slideLayout327.xml"/><Relationship Id="rId4" Type="http://schemas.openxmlformats.org/officeDocument/2006/relationships/slideLayout" Target="../slideLayouts/slideLayout321.xml"/><Relationship Id="rId9" Type="http://schemas.openxmlformats.org/officeDocument/2006/relationships/slideLayout" Target="../slideLayouts/slideLayout326.xml"/><Relationship Id="rId14" Type="http://schemas.openxmlformats.org/officeDocument/2006/relationships/image" Target="../media/image1.pn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37.xml"/><Relationship Id="rId13" Type="http://schemas.openxmlformats.org/officeDocument/2006/relationships/theme" Target="../theme/theme28.xml"/><Relationship Id="rId3" Type="http://schemas.openxmlformats.org/officeDocument/2006/relationships/slideLayout" Target="../slideLayouts/slideLayout332.xml"/><Relationship Id="rId7" Type="http://schemas.openxmlformats.org/officeDocument/2006/relationships/slideLayout" Target="../slideLayouts/slideLayout336.xml"/><Relationship Id="rId12" Type="http://schemas.openxmlformats.org/officeDocument/2006/relationships/slideLayout" Target="../slideLayouts/slideLayout341.xml"/><Relationship Id="rId2" Type="http://schemas.openxmlformats.org/officeDocument/2006/relationships/slideLayout" Target="../slideLayouts/slideLayout331.xml"/><Relationship Id="rId1" Type="http://schemas.openxmlformats.org/officeDocument/2006/relationships/slideLayout" Target="../slideLayouts/slideLayout330.xml"/><Relationship Id="rId6" Type="http://schemas.openxmlformats.org/officeDocument/2006/relationships/slideLayout" Target="../slideLayouts/slideLayout335.xml"/><Relationship Id="rId11" Type="http://schemas.openxmlformats.org/officeDocument/2006/relationships/slideLayout" Target="../slideLayouts/slideLayout340.xml"/><Relationship Id="rId5" Type="http://schemas.openxmlformats.org/officeDocument/2006/relationships/slideLayout" Target="../slideLayouts/slideLayout334.xml"/><Relationship Id="rId10" Type="http://schemas.openxmlformats.org/officeDocument/2006/relationships/slideLayout" Target="../slideLayouts/slideLayout339.xml"/><Relationship Id="rId4" Type="http://schemas.openxmlformats.org/officeDocument/2006/relationships/slideLayout" Target="../slideLayouts/slideLayout333.xml"/><Relationship Id="rId9" Type="http://schemas.openxmlformats.org/officeDocument/2006/relationships/slideLayout" Target="../slideLayouts/slideLayout338.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image" Target="../media/image1.png"/><Relationship Id="rId2" Type="http://schemas.openxmlformats.org/officeDocument/2006/relationships/slideLayout" Target="../slideLayouts/slideLayout50.xml"/><Relationship Id="rId16" Type="http://schemas.openxmlformats.org/officeDocument/2006/relationships/theme" Target="../theme/theme5.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image" Target="../media/image1.png"/><Relationship Id="rId2" Type="http://schemas.openxmlformats.org/officeDocument/2006/relationships/slideLayout" Target="../slideLayouts/slideLayout65.xml"/><Relationship Id="rId16" Type="http://schemas.openxmlformats.org/officeDocument/2006/relationships/theme" Target="../theme/theme6.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heme" Target="../theme/theme7.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theme" Target="../theme/theme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theme" Target="../theme/theme9.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757240" y="828677"/>
            <a:ext cx="7634287" cy="81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sv-SE" smtClean="0"/>
              <a:t>Klicka här för format</a:t>
            </a:r>
          </a:p>
        </p:txBody>
      </p:sp>
      <p:sp>
        <p:nvSpPr>
          <p:cNvPr id="2051" name="Rectangle 3"/>
          <p:cNvSpPr>
            <a:spLocks noGrp="1" noChangeArrowheads="1"/>
          </p:cNvSpPr>
          <p:nvPr>
            <p:ph type="body" idx="1"/>
          </p:nvPr>
        </p:nvSpPr>
        <p:spPr bwMode="auto">
          <a:xfrm>
            <a:off x="757240" y="1722438"/>
            <a:ext cx="7634287" cy="448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smtClean="0"/>
          </a:p>
          <a:p>
            <a:pPr lvl="4"/>
            <a:endParaRPr lang="en-GB" smtClean="0"/>
          </a:p>
          <a:p>
            <a:pPr lvl="4"/>
            <a:endParaRPr lang="en-GB" smtClean="0"/>
          </a:p>
          <a:p>
            <a:pPr lvl="4"/>
            <a:endParaRPr lang="en-GB" smtClean="0"/>
          </a:p>
          <a:p>
            <a:pPr lvl="4"/>
            <a:endParaRPr lang="en-GB" smtClean="0"/>
          </a:p>
          <a:p>
            <a:pPr lvl="4"/>
            <a:endParaRPr lang="sv-SE" smtClean="0"/>
          </a:p>
        </p:txBody>
      </p:sp>
      <p:sp>
        <p:nvSpPr>
          <p:cNvPr id="1029" name="Rectangle 5"/>
          <p:cNvSpPr>
            <a:spLocks noGrp="1" noChangeArrowheads="1"/>
          </p:cNvSpPr>
          <p:nvPr>
            <p:ph type="ftr" sz="quarter" idx="3"/>
          </p:nvPr>
        </p:nvSpPr>
        <p:spPr bwMode="auto">
          <a:xfrm>
            <a:off x="431800" y="568325"/>
            <a:ext cx="6858000" cy="1079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endParaRPr lang="sv-SE"/>
          </a:p>
        </p:txBody>
      </p:sp>
      <p:sp>
        <p:nvSpPr>
          <p:cNvPr id="1030" name="Rectangle 6"/>
          <p:cNvSpPr>
            <a:spLocks noGrp="1" noChangeArrowheads="1"/>
          </p:cNvSpPr>
          <p:nvPr>
            <p:ph type="sldNum" sz="quarter" idx="4"/>
          </p:nvPr>
        </p:nvSpPr>
        <p:spPr bwMode="auto">
          <a:xfrm>
            <a:off x="8234365" y="6548438"/>
            <a:ext cx="511175"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a:defRPr sz="700" smtClean="0">
                <a:latin typeface="+mj-lt"/>
              </a:defRPr>
            </a:lvl1pPr>
          </a:lstStyle>
          <a:p>
            <a:fld id="{227F0B53-9592-4779-891F-997228E46E01}" type="slidenum">
              <a:rPr lang="sv-SE" smtClean="0"/>
              <a:t>‹Nr.›</a:t>
            </a:fld>
            <a:endParaRPr lang="sv-SE"/>
          </a:p>
        </p:txBody>
      </p:sp>
      <p:sp>
        <p:nvSpPr>
          <p:cNvPr id="1033" name="Rectangle 9"/>
          <p:cNvSpPr>
            <a:spLocks noChangeArrowheads="1"/>
          </p:cNvSpPr>
          <p:nvPr/>
        </p:nvSpPr>
        <p:spPr bwMode="auto">
          <a:xfrm>
            <a:off x="431802" y="698500"/>
            <a:ext cx="8278813" cy="71438"/>
          </a:xfrm>
          <a:prstGeom prst="rect">
            <a:avLst/>
          </a:prstGeom>
          <a:solidFill>
            <a:schemeClr val="tx1"/>
          </a:solidFill>
          <a:ln w="9525">
            <a:solidFill>
              <a:schemeClr val="tx1"/>
            </a:solidFill>
            <a:miter lim="800000"/>
            <a:headEnd/>
            <a:tailEnd/>
          </a:ln>
          <a:effectLst/>
        </p:spPr>
        <p:txBody>
          <a:bodyPr wrap="none" lIns="91408" tIns="45704" rIns="91408" bIns="45704" anchor="ctr"/>
          <a:lstStyle/>
          <a:p>
            <a:pPr>
              <a:defRPr/>
            </a:pPr>
            <a:endParaRPr lang="sv-SE"/>
          </a:p>
        </p:txBody>
      </p:sp>
      <p:pic>
        <p:nvPicPr>
          <p:cNvPr id="2056" name="Picture 10" descr="SMHI Logotype_svart_ne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83513" y="290513"/>
            <a:ext cx="91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dt" sz="half" idx="2"/>
          </p:nvPr>
        </p:nvSpPr>
        <p:spPr bwMode="auto">
          <a:xfrm>
            <a:off x="431800" y="431800"/>
            <a:ext cx="2133600"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fld id="{347BD319-C441-4740-BDB2-35E25C52CCE7}" type="datetimeFigureOut">
              <a:rPr lang="sv-SE" smtClean="0"/>
              <a:t>2014-07-15</a:t>
            </a:fld>
            <a:endParaRPr lang="sv-S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039" algn="l" rtl="0" eaLnBrk="1" fontAlgn="base" hangingPunct="1">
        <a:spcBef>
          <a:spcPct val="0"/>
        </a:spcBef>
        <a:spcAft>
          <a:spcPct val="0"/>
        </a:spcAft>
        <a:defRPr sz="3600">
          <a:solidFill>
            <a:schemeClr val="tx2"/>
          </a:solidFill>
          <a:latin typeface="Arial Black" pitchFamily="34" charset="0"/>
        </a:defRPr>
      </a:lvl6pPr>
      <a:lvl7pPr marL="914077" algn="l" rtl="0" eaLnBrk="1" fontAlgn="base" hangingPunct="1">
        <a:spcBef>
          <a:spcPct val="0"/>
        </a:spcBef>
        <a:spcAft>
          <a:spcPct val="0"/>
        </a:spcAft>
        <a:defRPr sz="3600">
          <a:solidFill>
            <a:schemeClr val="tx2"/>
          </a:solidFill>
          <a:latin typeface="Arial Black" pitchFamily="34" charset="0"/>
        </a:defRPr>
      </a:lvl7pPr>
      <a:lvl8pPr marL="1371116" algn="l" rtl="0" eaLnBrk="1" fontAlgn="base" hangingPunct="1">
        <a:spcBef>
          <a:spcPct val="0"/>
        </a:spcBef>
        <a:spcAft>
          <a:spcPct val="0"/>
        </a:spcAft>
        <a:defRPr sz="3600">
          <a:solidFill>
            <a:schemeClr val="tx2"/>
          </a:solidFill>
          <a:latin typeface="Arial Black" pitchFamily="34" charset="0"/>
        </a:defRPr>
      </a:lvl8pPr>
      <a:lvl9pPr marL="1828155" algn="l" rtl="0" eaLnBrk="1" fontAlgn="base" hangingPunct="1">
        <a:spcBef>
          <a:spcPct val="0"/>
        </a:spcBef>
        <a:spcAft>
          <a:spcPct val="0"/>
        </a:spcAft>
        <a:defRPr sz="3600">
          <a:solidFill>
            <a:schemeClr val="tx2"/>
          </a:solidFill>
          <a:latin typeface="Arial Black" pitchFamily="34" charset="0"/>
        </a:defRPr>
      </a:lvl9pPr>
    </p:titleStyle>
    <p:bodyStyle>
      <a:lvl1pPr marL="342778" indent="-342778" algn="l" rtl="0" eaLnBrk="1" fontAlgn="base" hangingPunct="1">
        <a:spcBef>
          <a:spcPct val="20000"/>
        </a:spcBef>
        <a:spcAft>
          <a:spcPct val="0"/>
        </a:spcAft>
        <a:buSzPct val="120000"/>
        <a:buFont typeface="Wingdings" pitchFamily="2" charset="2"/>
        <a:buChar char="§"/>
        <a:defRPr sz="1600">
          <a:solidFill>
            <a:schemeClr val="tx1"/>
          </a:solidFill>
          <a:latin typeface="+mn-lt"/>
          <a:ea typeface="+mn-ea"/>
          <a:cs typeface="+mn-cs"/>
        </a:defRPr>
      </a:lvl1pPr>
      <a:lvl2pPr marL="742688" indent="-285650" algn="l" rtl="0" eaLnBrk="1" fontAlgn="base" hangingPunct="1">
        <a:spcBef>
          <a:spcPct val="20000"/>
        </a:spcBef>
        <a:spcAft>
          <a:spcPct val="0"/>
        </a:spcAft>
        <a:buSzPct val="120000"/>
        <a:buFont typeface="Wingdings" pitchFamily="2" charset="2"/>
        <a:buChar char="§"/>
        <a:defRPr sz="1600">
          <a:solidFill>
            <a:schemeClr val="tx1"/>
          </a:solidFill>
          <a:latin typeface="+mn-lt"/>
        </a:defRPr>
      </a:lvl2pPr>
      <a:lvl3pPr marL="1142597" indent="-228519" algn="l" rtl="0" eaLnBrk="1" fontAlgn="base" hangingPunct="1">
        <a:spcBef>
          <a:spcPct val="20000"/>
        </a:spcBef>
        <a:spcAft>
          <a:spcPct val="0"/>
        </a:spcAft>
        <a:buSzPct val="120000"/>
        <a:buFont typeface="Wingdings" pitchFamily="2" charset="2"/>
        <a:buChar char="§"/>
        <a:defRPr sz="1600">
          <a:solidFill>
            <a:schemeClr val="tx1"/>
          </a:solidFill>
          <a:latin typeface="+mn-lt"/>
        </a:defRPr>
      </a:lvl3pPr>
      <a:lvl4pPr marL="1599635" indent="-228519" algn="l" rtl="0" eaLnBrk="1" fontAlgn="base" hangingPunct="1">
        <a:spcBef>
          <a:spcPct val="20000"/>
        </a:spcBef>
        <a:spcAft>
          <a:spcPct val="0"/>
        </a:spcAft>
        <a:buSzPct val="120000"/>
        <a:buFont typeface="Wingdings" pitchFamily="2" charset="2"/>
        <a:buChar char="§"/>
        <a:defRPr sz="1600">
          <a:solidFill>
            <a:schemeClr val="tx1"/>
          </a:solidFill>
          <a:latin typeface="+mn-lt"/>
        </a:defRPr>
      </a:lvl4pPr>
      <a:lvl5pPr marL="2056674" indent="-228519" algn="l" rtl="0" eaLnBrk="1" fontAlgn="base" hangingPunct="1">
        <a:spcBef>
          <a:spcPct val="20000"/>
        </a:spcBef>
        <a:spcAft>
          <a:spcPct val="0"/>
        </a:spcAft>
        <a:buSzPct val="120000"/>
        <a:buFont typeface="Wingdings" pitchFamily="2" charset="2"/>
        <a:buChar char="§"/>
        <a:defRPr sz="1600">
          <a:solidFill>
            <a:schemeClr val="tx1"/>
          </a:solidFill>
          <a:latin typeface="+mn-lt"/>
        </a:defRPr>
      </a:lvl5pPr>
      <a:lvl6pPr marL="2513713" indent="-228519" algn="l" rtl="0" eaLnBrk="1" fontAlgn="base" hangingPunct="1">
        <a:spcBef>
          <a:spcPct val="20000"/>
        </a:spcBef>
        <a:spcAft>
          <a:spcPct val="0"/>
        </a:spcAft>
        <a:buSzPct val="90000"/>
        <a:buFont typeface="Wingdings" pitchFamily="2" charset="2"/>
        <a:defRPr sz="2400">
          <a:solidFill>
            <a:schemeClr val="tx1"/>
          </a:solidFill>
          <a:latin typeface="+mn-lt"/>
        </a:defRPr>
      </a:lvl6pPr>
      <a:lvl7pPr marL="2970750" indent="-228519" algn="l" rtl="0" eaLnBrk="1" fontAlgn="base" hangingPunct="1">
        <a:spcBef>
          <a:spcPct val="20000"/>
        </a:spcBef>
        <a:spcAft>
          <a:spcPct val="0"/>
        </a:spcAft>
        <a:buSzPct val="90000"/>
        <a:buFont typeface="Wingdings" pitchFamily="2" charset="2"/>
        <a:defRPr sz="2400">
          <a:solidFill>
            <a:schemeClr val="tx1"/>
          </a:solidFill>
          <a:latin typeface="+mn-lt"/>
        </a:defRPr>
      </a:lvl7pPr>
      <a:lvl8pPr marL="3427790" indent="-228519" algn="l" rtl="0" eaLnBrk="1" fontAlgn="base" hangingPunct="1">
        <a:spcBef>
          <a:spcPct val="20000"/>
        </a:spcBef>
        <a:spcAft>
          <a:spcPct val="0"/>
        </a:spcAft>
        <a:buSzPct val="90000"/>
        <a:buFont typeface="Wingdings" pitchFamily="2" charset="2"/>
        <a:defRPr sz="2400">
          <a:solidFill>
            <a:schemeClr val="tx1"/>
          </a:solidFill>
          <a:latin typeface="+mn-lt"/>
        </a:defRPr>
      </a:lvl8pPr>
      <a:lvl9pPr marL="3884829" indent="-228519" algn="l" rtl="0" eaLnBrk="1" fontAlgn="base" hangingPunct="1">
        <a:spcBef>
          <a:spcPct val="20000"/>
        </a:spcBef>
        <a:spcAft>
          <a:spcPct val="0"/>
        </a:spcAft>
        <a:buSzPct val="90000"/>
        <a:buFont typeface="Wingdings" pitchFamily="2" charset="2"/>
        <a:defRPr sz="2400">
          <a:solidFill>
            <a:schemeClr val="tx1"/>
          </a:solidFill>
          <a:latin typeface="+mn-lt"/>
        </a:defRPr>
      </a:lvl9pPr>
    </p:bodyStyle>
    <p:otherStyle>
      <a:defPPr>
        <a:defRPr lang="sv-SE"/>
      </a:defPPr>
      <a:lvl1pPr marL="0" algn="l" defTabSz="914077" rtl="0" eaLnBrk="1" latinLnBrk="0" hangingPunct="1">
        <a:defRPr sz="1800" kern="1200">
          <a:solidFill>
            <a:schemeClr val="tx1"/>
          </a:solidFill>
          <a:latin typeface="+mn-lt"/>
          <a:ea typeface="+mn-ea"/>
          <a:cs typeface="+mn-cs"/>
        </a:defRPr>
      </a:lvl1pPr>
      <a:lvl2pPr marL="457039" algn="l" defTabSz="914077" rtl="0" eaLnBrk="1" latinLnBrk="0" hangingPunct="1">
        <a:defRPr sz="1800" kern="1200">
          <a:solidFill>
            <a:schemeClr val="tx1"/>
          </a:solidFill>
          <a:latin typeface="+mn-lt"/>
          <a:ea typeface="+mn-ea"/>
          <a:cs typeface="+mn-cs"/>
        </a:defRPr>
      </a:lvl2pPr>
      <a:lvl3pPr marL="914077" algn="l" defTabSz="914077" rtl="0" eaLnBrk="1" latinLnBrk="0" hangingPunct="1">
        <a:defRPr sz="1800" kern="1200">
          <a:solidFill>
            <a:schemeClr val="tx1"/>
          </a:solidFill>
          <a:latin typeface="+mn-lt"/>
          <a:ea typeface="+mn-ea"/>
          <a:cs typeface="+mn-cs"/>
        </a:defRPr>
      </a:lvl3pPr>
      <a:lvl4pPr marL="1371116" algn="l" defTabSz="914077" rtl="0" eaLnBrk="1" latinLnBrk="0" hangingPunct="1">
        <a:defRPr sz="1800" kern="1200">
          <a:solidFill>
            <a:schemeClr val="tx1"/>
          </a:solidFill>
          <a:latin typeface="+mn-lt"/>
          <a:ea typeface="+mn-ea"/>
          <a:cs typeface="+mn-cs"/>
        </a:defRPr>
      </a:lvl4pPr>
      <a:lvl5pPr marL="1828155" algn="l" defTabSz="914077" rtl="0" eaLnBrk="1" latinLnBrk="0" hangingPunct="1">
        <a:defRPr sz="1800" kern="1200">
          <a:solidFill>
            <a:schemeClr val="tx1"/>
          </a:solidFill>
          <a:latin typeface="+mn-lt"/>
          <a:ea typeface="+mn-ea"/>
          <a:cs typeface="+mn-cs"/>
        </a:defRPr>
      </a:lvl5pPr>
      <a:lvl6pPr marL="2285192" algn="l" defTabSz="914077" rtl="0" eaLnBrk="1" latinLnBrk="0" hangingPunct="1">
        <a:defRPr sz="1800" kern="1200">
          <a:solidFill>
            <a:schemeClr val="tx1"/>
          </a:solidFill>
          <a:latin typeface="+mn-lt"/>
          <a:ea typeface="+mn-ea"/>
          <a:cs typeface="+mn-cs"/>
        </a:defRPr>
      </a:lvl6pPr>
      <a:lvl7pPr marL="2742232" algn="l" defTabSz="914077" rtl="0" eaLnBrk="1" latinLnBrk="0" hangingPunct="1">
        <a:defRPr sz="1800" kern="1200">
          <a:solidFill>
            <a:schemeClr val="tx1"/>
          </a:solidFill>
          <a:latin typeface="+mn-lt"/>
          <a:ea typeface="+mn-ea"/>
          <a:cs typeface="+mn-cs"/>
        </a:defRPr>
      </a:lvl7pPr>
      <a:lvl8pPr marL="3199271" algn="l" defTabSz="914077" rtl="0" eaLnBrk="1" latinLnBrk="0" hangingPunct="1">
        <a:defRPr sz="1800" kern="1200">
          <a:solidFill>
            <a:schemeClr val="tx1"/>
          </a:solidFill>
          <a:latin typeface="+mn-lt"/>
          <a:ea typeface="+mn-ea"/>
          <a:cs typeface="+mn-cs"/>
        </a:defRPr>
      </a:lvl8pPr>
      <a:lvl9pPr marL="3656308" algn="l" defTabSz="914077"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88" name="Rectangle 2"/>
          <p:cNvSpPr>
            <a:spLocks noGrp="1" noChangeArrowheads="1"/>
          </p:cNvSpPr>
          <p:nvPr>
            <p:ph type="title"/>
          </p:nvPr>
        </p:nvSpPr>
        <p:spPr bwMode="auto">
          <a:xfrm>
            <a:off x="757240" y="828677"/>
            <a:ext cx="7634287" cy="81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sv-SE" smtClean="0"/>
              <a:t>Klicka här för format</a:t>
            </a:r>
          </a:p>
        </p:txBody>
      </p:sp>
      <p:sp>
        <p:nvSpPr>
          <p:cNvPr id="3089" name="Rectangle 3"/>
          <p:cNvSpPr>
            <a:spLocks noGrp="1" noChangeArrowheads="1"/>
          </p:cNvSpPr>
          <p:nvPr>
            <p:ph type="body" idx="1"/>
          </p:nvPr>
        </p:nvSpPr>
        <p:spPr bwMode="auto">
          <a:xfrm>
            <a:off x="757240" y="1722438"/>
            <a:ext cx="7634287" cy="448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smtClean="0"/>
          </a:p>
          <a:p>
            <a:pPr lvl="4"/>
            <a:endParaRPr lang="en-GB" smtClean="0"/>
          </a:p>
          <a:p>
            <a:pPr lvl="4"/>
            <a:endParaRPr lang="en-GB" smtClean="0"/>
          </a:p>
          <a:p>
            <a:pPr lvl="4"/>
            <a:endParaRPr lang="en-GB" smtClean="0"/>
          </a:p>
          <a:p>
            <a:pPr lvl="4"/>
            <a:endParaRPr lang="en-GB" smtClean="0"/>
          </a:p>
          <a:p>
            <a:pPr lvl="4"/>
            <a:endParaRPr lang="sv-SE" smtClean="0"/>
          </a:p>
        </p:txBody>
      </p:sp>
      <p:sp>
        <p:nvSpPr>
          <p:cNvPr id="1029" name="Rectangle 5"/>
          <p:cNvSpPr>
            <a:spLocks noGrp="1" noChangeArrowheads="1"/>
          </p:cNvSpPr>
          <p:nvPr>
            <p:ph type="ftr" sz="quarter" idx="3"/>
          </p:nvPr>
        </p:nvSpPr>
        <p:spPr bwMode="auto">
          <a:xfrm>
            <a:off x="431800" y="568325"/>
            <a:ext cx="6858000" cy="1079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r>
              <a:rPr lang="sv-SE">
                <a:solidFill>
                  <a:srgbClr val="000000"/>
                </a:solidFill>
              </a:rPr>
              <a:t>Exempel på sidhuvud - ÅÅÅÅ MM DD (Välj Visa, Sidhuvud sidfot för att ändra)</a:t>
            </a:r>
          </a:p>
        </p:txBody>
      </p:sp>
      <p:sp>
        <p:nvSpPr>
          <p:cNvPr id="1030" name="Rectangle 6"/>
          <p:cNvSpPr>
            <a:spLocks noGrp="1" noChangeArrowheads="1"/>
          </p:cNvSpPr>
          <p:nvPr>
            <p:ph type="sldNum" sz="quarter" idx="4"/>
          </p:nvPr>
        </p:nvSpPr>
        <p:spPr bwMode="auto">
          <a:xfrm>
            <a:off x="8234365" y="6548438"/>
            <a:ext cx="511175"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a:defRPr sz="700" smtClean="0">
                <a:latin typeface="+mj-lt"/>
              </a:defRPr>
            </a:lvl1pPr>
          </a:lstStyle>
          <a:p>
            <a:pPr>
              <a:defRPr/>
            </a:pPr>
            <a:fld id="{7C9E22D8-29E0-499F-8B90-CBB46DC0050C}" type="slidenum">
              <a:rPr lang="sv-SE">
                <a:solidFill>
                  <a:srgbClr val="000000"/>
                </a:solidFill>
              </a:rPr>
              <a:pPr>
                <a:defRPr/>
              </a:pPr>
              <a:t>‹Nr.›</a:t>
            </a:fld>
            <a:endParaRPr lang="sv-SE">
              <a:solidFill>
                <a:srgbClr val="000000"/>
              </a:solidFill>
            </a:endParaRPr>
          </a:p>
        </p:txBody>
      </p:sp>
      <p:sp>
        <p:nvSpPr>
          <p:cNvPr id="1033" name="Rectangle 9"/>
          <p:cNvSpPr>
            <a:spLocks noChangeArrowheads="1"/>
          </p:cNvSpPr>
          <p:nvPr/>
        </p:nvSpPr>
        <p:spPr bwMode="auto">
          <a:xfrm>
            <a:off x="431802" y="698500"/>
            <a:ext cx="8278813" cy="71438"/>
          </a:xfrm>
          <a:prstGeom prst="rect">
            <a:avLst/>
          </a:prstGeom>
          <a:solidFill>
            <a:schemeClr val="tx1"/>
          </a:solidFill>
          <a:ln w="9525">
            <a:solidFill>
              <a:schemeClr val="tx1"/>
            </a:solidFill>
            <a:miter lim="800000"/>
            <a:headEnd/>
            <a:tailEnd/>
          </a:ln>
          <a:effectLst/>
        </p:spPr>
        <p:txBody>
          <a:bodyPr wrap="none" lIns="91408" tIns="45704" rIns="91408" bIns="45704" anchor="ctr"/>
          <a:lstStyle/>
          <a:p>
            <a:pPr>
              <a:defRPr/>
            </a:pPr>
            <a:endParaRPr lang="sv-SE">
              <a:solidFill>
                <a:srgbClr val="000000"/>
              </a:solidFill>
            </a:endParaRPr>
          </a:p>
        </p:txBody>
      </p:sp>
      <p:pic>
        <p:nvPicPr>
          <p:cNvPr id="3093" name="Picture 10" descr="SMHI Logotype_svart_ne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83513" y="290513"/>
            <a:ext cx="91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dt" sz="half" idx="2"/>
          </p:nvPr>
        </p:nvSpPr>
        <p:spPr bwMode="auto">
          <a:xfrm>
            <a:off x="431800" y="431800"/>
            <a:ext cx="2133600"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fld id="{910FAA7C-B237-4748-BE38-63A50014E226}"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3468381316"/>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Lst>
  <p:hf hdr="0" dt="0"/>
  <p:txStyles>
    <p:title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039" algn="l" rtl="0" eaLnBrk="1" fontAlgn="base" hangingPunct="1">
        <a:spcBef>
          <a:spcPct val="0"/>
        </a:spcBef>
        <a:spcAft>
          <a:spcPct val="0"/>
        </a:spcAft>
        <a:defRPr sz="3600">
          <a:solidFill>
            <a:schemeClr val="bg1"/>
          </a:solidFill>
          <a:latin typeface="Arial Black" pitchFamily="34" charset="0"/>
        </a:defRPr>
      </a:lvl6pPr>
      <a:lvl7pPr marL="914077" algn="l" rtl="0" eaLnBrk="1" fontAlgn="base" hangingPunct="1">
        <a:spcBef>
          <a:spcPct val="0"/>
        </a:spcBef>
        <a:spcAft>
          <a:spcPct val="0"/>
        </a:spcAft>
        <a:defRPr sz="3600">
          <a:solidFill>
            <a:schemeClr val="bg1"/>
          </a:solidFill>
          <a:latin typeface="Arial Black" pitchFamily="34" charset="0"/>
        </a:defRPr>
      </a:lvl7pPr>
      <a:lvl8pPr marL="1371116" algn="l" rtl="0" eaLnBrk="1" fontAlgn="base" hangingPunct="1">
        <a:spcBef>
          <a:spcPct val="0"/>
        </a:spcBef>
        <a:spcAft>
          <a:spcPct val="0"/>
        </a:spcAft>
        <a:defRPr sz="3600">
          <a:solidFill>
            <a:schemeClr val="bg1"/>
          </a:solidFill>
          <a:latin typeface="Arial Black" pitchFamily="34" charset="0"/>
        </a:defRPr>
      </a:lvl8pPr>
      <a:lvl9pPr marL="1828155" algn="l" rtl="0" eaLnBrk="1" fontAlgn="base" hangingPunct="1">
        <a:spcBef>
          <a:spcPct val="0"/>
        </a:spcBef>
        <a:spcAft>
          <a:spcPct val="0"/>
        </a:spcAft>
        <a:defRPr sz="3600">
          <a:solidFill>
            <a:schemeClr val="bg1"/>
          </a:solidFill>
          <a:latin typeface="Arial Black" pitchFamily="34" charset="0"/>
        </a:defRPr>
      </a:lvl9pPr>
    </p:titleStyle>
    <p:bodyStyle>
      <a:lvl1pPr marL="342778" indent="-342778" algn="l" rtl="0" eaLnBrk="1" fontAlgn="base" hangingPunct="1">
        <a:spcBef>
          <a:spcPct val="20000"/>
        </a:spcBef>
        <a:spcAft>
          <a:spcPct val="0"/>
        </a:spcAft>
        <a:buSzPct val="120000"/>
        <a:buFont typeface="Wingdings" pitchFamily="2" charset="2"/>
        <a:buChar char="§"/>
        <a:defRPr sz="1600">
          <a:solidFill>
            <a:schemeClr val="tx1"/>
          </a:solidFill>
          <a:latin typeface="+mn-lt"/>
          <a:ea typeface="+mn-ea"/>
          <a:cs typeface="+mn-cs"/>
        </a:defRPr>
      </a:lvl1pPr>
      <a:lvl2pPr marL="742688" indent="-285650" algn="l" rtl="0" eaLnBrk="1" fontAlgn="base" hangingPunct="1">
        <a:spcBef>
          <a:spcPct val="20000"/>
        </a:spcBef>
        <a:spcAft>
          <a:spcPct val="0"/>
        </a:spcAft>
        <a:buSzPct val="120000"/>
        <a:buFont typeface="Wingdings" pitchFamily="2" charset="2"/>
        <a:buChar char="§"/>
        <a:defRPr sz="1600">
          <a:solidFill>
            <a:schemeClr val="tx1"/>
          </a:solidFill>
          <a:latin typeface="+mn-lt"/>
        </a:defRPr>
      </a:lvl2pPr>
      <a:lvl3pPr marL="1142597" indent="-228519" algn="l" rtl="0" eaLnBrk="1" fontAlgn="base" hangingPunct="1">
        <a:spcBef>
          <a:spcPct val="20000"/>
        </a:spcBef>
        <a:spcAft>
          <a:spcPct val="0"/>
        </a:spcAft>
        <a:buSzPct val="120000"/>
        <a:buFont typeface="Wingdings" pitchFamily="2" charset="2"/>
        <a:buChar char="§"/>
        <a:defRPr sz="1600">
          <a:solidFill>
            <a:schemeClr val="tx1"/>
          </a:solidFill>
          <a:latin typeface="+mn-lt"/>
        </a:defRPr>
      </a:lvl3pPr>
      <a:lvl4pPr marL="1599635" indent="-228519" algn="l" rtl="0" eaLnBrk="1" fontAlgn="base" hangingPunct="1">
        <a:spcBef>
          <a:spcPct val="20000"/>
        </a:spcBef>
        <a:spcAft>
          <a:spcPct val="0"/>
        </a:spcAft>
        <a:buSzPct val="120000"/>
        <a:buFont typeface="Wingdings" pitchFamily="2" charset="2"/>
        <a:buChar char="§"/>
        <a:defRPr sz="1600">
          <a:solidFill>
            <a:schemeClr val="tx1"/>
          </a:solidFill>
          <a:latin typeface="+mn-lt"/>
        </a:defRPr>
      </a:lvl4pPr>
      <a:lvl5pPr marL="2056674" indent="-228519" algn="l" rtl="0" eaLnBrk="1" fontAlgn="base" hangingPunct="1">
        <a:spcBef>
          <a:spcPct val="20000"/>
        </a:spcBef>
        <a:spcAft>
          <a:spcPct val="0"/>
        </a:spcAft>
        <a:buSzPct val="120000"/>
        <a:buFont typeface="Wingdings" pitchFamily="2" charset="2"/>
        <a:buChar char="§"/>
        <a:defRPr sz="1600">
          <a:solidFill>
            <a:schemeClr val="tx1"/>
          </a:solidFill>
          <a:latin typeface="+mn-lt"/>
        </a:defRPr>
      </a:lvl5pPr>
      <a:lvl6pPr marL="2513713" indent="-228519" algn="l" rtl="0" eaLnBrk="1" fontAlgn="base" hangingPunct="1">
        <a:spcBef>
          <a:spcPct val="20000"/>
        </a:spcBef>
        <a:spcAft>
          <a:spcPct val="0"/>
        </a:spcAft>
        <a:buFont typeface="Wingdings" pitchFamily="2" charset="2"/>
        <a:buChar char="§"/>
        <a:defRPr sz="2000">
          <a:solidFill>
            <a:schemeClr val="bg1"/>
          </a:solidFill>
          <a:latin typeface="+mn-lt"/>
        </a:defRPr>
      </a:lvl6pPr>
      <a:lvl7pPr marL="2970750" indent="-228519" algn="l" rtl="0" eaLnBrk="1" fontAlgn="base" hangingPunct="1">
        <a:spcBef>
          <a:spcPct val="20000"/>
        </a:spcBef>
        <a:spcAft>
          <a:spcPct val="0"/>
        </a:spcAft>
        <a:buFont typeface="Wingdings" pitchFamily="2" charset="2"/>
        <a:buChar char="§"/>
        <a:defRPr sz="2000">
          <a:solidFill>
            <a:schemeClr val="bg1"/>
          </a:solidFill>
          <a:latin typeface="+mn-lt"/>
        </a:defRPr>
      </a:lvl7pPr>
      <a:lvl8pPr marL="3427790" indent="-228519" algn="l" rtl="0" eaLnBrk="1" fontAlgn="base" hangingPunct="1">
        <a:spcBef>
          <a:spcPct val="20000"/>
        </a:spcBef>
        <a:spcAft>
          <a:spcPct val="0"/>
        </a:spcAft>
        <a:buFont typeface="Wingdings" pitchFamily="2" charset="2"/>
        <a:buChar char="§"/>
        <a:defRPr sz="2000">
          <a:solidFill>
            <a:schemeClr val="bg1"/>
          </a:solidFill>
          <a:latin typeface="+mn-lt"/>
        </a:defRPr>
      </a:lvl8pPr>
      <a:lvl9pPr marL="3884829" indent="-228519" algn="l" rtl="0" eaLnBrk="1" fontAlgn="base" hangingPunct="1">
        <a:spcBef>
          <a:spcPct val="20000"/>
        </a:spcBef>
        <a:spcAft>
          <a:spcPct val="0"/>
        </a:spcAft>
        <a:buFont typeface="Wingdings" pitchFamily="2" charset="2"/>
        <a:buChar char="§"/>
        <a:defRPr sz="2000">
          <a:solidFill>
            <a:schemeClr val="bg1"/>
          </a:solidFill>
          <a:latin typeface="+mn-lt"/>
        </a:defRPr>
      </a:lvl9pPr>
    </p:bodyStyle>
    <p:otherStyle>
      <a:defPPr>
        <a:defRPr lang="sv-SE"/>
      </a:defPPr>
      <a:lvl1pPr marL="0" algn="l" defTabSz="914077" rtl="0" eaLnBrk="1" latinLnBrk="0" hangingPunct="1">
        <a:defRPr sz="1800" kern="1200">
          <a:solidFill>
            <a:schemeClr val="tx1"/>
          </a:solidFill>
          <a:latin typeface="+mn-lt"/>
          <a:ea typeface="+mn-ea"/>
          <a:cs typeface="+mn-cs"/>
        </a:defRPr>
      </a:lvl1pPr>
      <a:lvl2pPr marL="457039" algn="l" defTabSz="914077" rtl="0" eaLnBrk="1" latinLnBrk="0" hangingPunct="1">
        <a:defRPr sz="1800" kern="1200">
          <a:solidFill>
            <a:schemeClr val="tx1"/>
          </a:solidFill>
          <a:latin typeface="+mn-lt"/>
          <a:ea typeface="+mn-ea"/>
          <a:cs typeface="+mn-cs"/>
        </a:defRPr>
      </a:lvl2pPr>
      <a:lvl3pPr marL="914077" algn="l" defTabSz="914077" rtl="0" eaLnBrk="1" latinLnBrk="0" hangingPunct="1">
        <a:defRPr sz="1800" kern="1200">
          <a:solidFill>
            <a:schemeClr val="tx1"/>
          </a:solidFill>
          <a:latin typeface="+mn-lt"/>
          <a:ea typeface="+mn-ea"/>
          <a:cs typeface="+mn-cs"/>
        </a:defRPr>
      </a:lvl3pPr>
      <a:lvl4pPr marL="1371116" algn="l" defTabSz="914077" rtl="0" eaLnBrk="1" latinLnBrk="0" hangingPunct="1">
        <a:defRPr sz="1800" kern="1200">
          <a:solidFill>
            <a:schemeClr val="tx1"/>
          </a:solidFill>
          <a:latin typeface="+mn-lt"/>
          <a:ea typeface="+mn-ea"/>
          <a:cs typeface="+mn-cs"/>
        </a:defRPr>
      </a:lvl4pPr>
      <a:lvl5pPr marL="1828155" algn="l" defTabSz="914077" rtl="0" eaLnBrk="1" latinLnBrk="0" hangingPunct="1">
        <a:defRPr sz="1800" kern="1200">
          <a:solidFill>
            <a:schemeClr val="tx1"/>
          </a:solidFill>
          <a:latin typeface="+mn-lt"/>
          <a:ea typeface="+mn-ea"/>
          <a:cs typeface="+mn-cs"/>
        </a:defRPr>
      </a:lvl5pPr>
      <a:lvl6pPr marL="2285192" algn="l" defTabSz="914077" rtl="0" eaLnBrk="1" latinLnBrk="0" hangingPunct="1">
        <a:defRPr sz="1800" kern="1200">
          <a:solidFill>
            <a:schemeClr val="tx1"/>
          </a:solidFill>
          <a:latin typeface="+mn-lt"/>
          <a:ea typeface="+mn-ea"/>
          <a:cs typeface="+mn-cs"/>
        </a:defRPr>
      </a:lvl6pPr>
      <a:lvl7pPr marL="2742232" algn="l" defTabSz="914077" rtl="0" eaLnBrk="1" latinLnBrk="0" hangingPunct="1">
        <a:defRPr sz="1800" kern="1200">
          <a:solidFill>
            <a:schemeClr val="tx1"/>
          </a:solidFill>
          <a:latin typeface="+mn-lt"/>
          <a:ea typeface="+mn-ea"/>
          <a:cs typeface="+mn-cs"/>
        </a:defRPr>
      </a:lvl7pPr>
      <a:lvl8pPr marL="3199271" algn="l" defTabSz="914077" rtl="0" eaLnBrk="1" latinLnBrk="0" hangingPunct="1">
        <a:defRPr sz="1800" kern="1200">
          <a:solidFill>
            <a:schemeClr val="tx1"/>
          </a:solidFill>
          <a:latin typeface="+mn-lt"/>
          <a:ea typeface="+mn-ea"/>
          <a:cs typeface="+mn-cs"/>
        </a:defRPr>
      </a:lvl8pPr>
      <a:lvl9pPr marL="3656308" algn="l" defTabSz="914077"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88" name="Rectangle 2"/>
          <p:cNvSpPr>
            <a:spLocks noGrp="1" noChangeArrowheads="1"/>
          </p:cNvSpPr>
          <p:nvPr>
            <p:ph type="title"/>
          </p:nvPr>
        </p:nvSpPr>
        <p:spPr bwMode="auto">
          <a:xfrm>
            <a:off x="757240" y="828677"/>
            <a:ext cx="7634287" cy="81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sv-SE" smtClean="0"/>
              <a:t>Klicka här för format</a:t>
            </a:r>
          </a:p>
        </p:txBody>
      </p:sp>
      <p:sp>
        <p:nvSpPr>
          <p:cNvPr id="3089" name="Rectangle 3"/>
          <p:cNvSpPr>
            <a:spLocks noGrp="1" noChangeArrowheads="1"/>
          </p:cNvSpPr>
          <p:nvPr>
            <p:ph type="body" idx="1"/>
          </p:nvPr>
        </p:nvSpPr>
        <p:spPr bwMode="auto">
          <a:xfrm>
            <a:off x="757240" y="1722438"/>
            <a:ext cx="7634287" cy="448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smtClean="0"/>
          </a:p>
          <a:p>
            <a:pPr lvl="4"/>
            <a:endParaRPr lang="en-GB" smtClean="0"/>
          </a:p>
          <a:p>
            <a:pPr lvl="4"/>
            <a:endParaRPr lang="en-GB" smtClean="0"/>
          </a:p>
          <a:p>
            <a:pPr lvl="4"/>
            <a:endParaRPr lang="en-GB" smtClean="0"/>
          </a:p>
          <a:p>
            <a:pPr lvl="4"/>
            <a:endParaRPr lang="en-GB" smtClean="0"/>
          </a:p>
          <a:p>
            <a:pPr lvl="4"/>
            <a:endParaRPr lang="sv-SE" smtClean="0"/>
          </a:p>
        </p:txBody>
      </p:sp>
      <p:sp>
        <p:nvSpPr>
          <p:cNvPr id="1029" name="Rectangle 5"/>
          <p:cNvSpPr>
            <a:spLocks noGrp="1" noChangeArrowheads="1"/>
          </p:cNvSpPr>
          <p:nvPr>
            <p:ph type="ftr" sz="quarter" idx="3"/>
          </p:nvPr>
        </p:nvSpPr>
        <p:spPr bwMode="auto">
          <a:xfrm>
            <a:off x="431800" y="568325"/>
            <a:ext cx="6858000" cy="1079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r>
              <a:rPr lang="sv-SE">
                <a:solidFill>
                  <a:srgbClr val="000000"/>
                </a:solidFill>
              </a:rPr>
              <a:t>Exempel på sidhuvud - ÅÅÅÅ MM DD (Välj Visa, Sidhuvud sidfot för att ändra)</a:t>
            </a:r>
          </a:p>
        </p:txBody>
      </p:sp>
      <p:sp>
        <p:nvSpPr>
          <p:cNvPr id="1030" name="Rectangle 6"/>
          <p:cNvSpPr>
            <a:spLocks noGrp="1" noChangeArrowheads="1"/>
          </p:cNvSpPr>
          <p:nvPr>
            <p:ph type="sldNum" sz="quarter" idx="4"/>
          </p:nvPr>
        </p:nvSpPr>
        <p:spPr bwMode="auto">
          <a:xfrm>
            <a:off x="8234365" y="6548438"/>
            <a:ext cx="511175"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a:defRPr sz="700" smtClean="0">
                <a:latin typeface="+mj-lt"/>
              </a:defRPr>
            </a:lvl1pPr>
          </a:lstStyle>
          <a:p>
            <a:pPr>
              <a:defRPr/>
            </a:pPr>
            <a:fld id="{7C9E22D8-29E0-499F-8B90-CBB46DC0050C}" type="slidenum">
              <a:rPr lang="sv-SE">
                <a:solidFill>
                  <a:srgbClr val="000000"/>
                </a:solidFill>
              </a:rPr>
              <a:pPr>
                <a:defRPr/>
              </a:pPr>
              <a:t>‹Nr.›</a:t>
            </a:fld>
            <a:endParaRPr lang="sv-SE">
              <a:solidFill>
                <a:srgbClr val="000000"/>
              </a:solidFill>
            </a:endParaRPr>
          </a:p>
        </p:txBody>
      </p:sp>
      <p:sp>
        <p:nvSpPr>
          <p:cNvPr id="1033" name="Rectangle 9"/>
          <p:cNvSpPr>
            <a:spLocks noChangeArrowheads="1"/>
          </p:cNvSpPr>
          <p:nvPr/>
        </p:nvSpPr>
        <p:spPr bwMode="auto">
          <a:xfrm>
            <a:off x="431802" y="698500"/>
            <a:ext cx="8278813" cy="71438"/>
          </a:xfrm>
          <a:prstGeom prst="rect">
            <a:avLst/>
          </a:prstGeom>
          <a:solidFill>
            <a:schemeClr val="tx1"/>
          </a:solidFill>
          <a:ln w="9525">
            <a:solidFill>
              <a:schemeClr val="tx1"/>
            </a:solidFill>
            <a:miter lim="800000"/>
            <a:headEnd/>
            <a:tailEnd/>
          </a:ln>
          <a:effectLst/>
        </p:spPr>
        <p:txBody>
          <a:bodyPr wrap="none" lIns="91408" tIns="45704" rIns="91408" bIns="45704" anchor="ctr"/>
          <a:lstStyle/>
          <a:p>
            <a:pPr>
              <a:defRPr/>
            </a:pPr>
            <a:endParaRPr lang="sv-SE">
              <a:solidFill>
                <a:srgbClr val="000000"/>
              </a:solidFill>
            </a:endParaRPr>
          </a:p>
        </p:txBody>
      </p:sp>
      <p:pic>
        <p:nvPicPr>
          <p:cNvPr id="3093" name="Picture 10" descr="SMHI Logotype_svart_ne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83513" y="290513"/>
            <a:ext cx="91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dt" sz="half" idx="2"/>
          </p:nvPr>
        </p:nvSpPr>
        <p:spPr bwMode="auto">
          <a:xfrm>
            <a:off x="431800" y="431800"/>
            <a:ext cx="2133600"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fld id="{910FAA7C-B237-4748-BE38-63A50014E226}"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2402768666"/>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Lst>
  <p:hf hdr="0" dt="0"/>
  <p:txStyles>
    <p:title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039" algn="l" rtl="0" eaLnBrk="1" fontAlgn="base" hangingPunct="1">
        <a:spcBef>
          <a:spcPct val="0"/>
        </a:spcBef>
        <a:spcAft>
          <a:spcPct val="0"/>
        </a:spcAft>
        <a:defRPr sz="3600">
          <a:solidFill>
            <a:schemeClr val="bg1"/>
          </a:solidFill>
          <a:latin typeface="Arial Black" pitchFamily="34" charset="0"/>
        </a:defRPr>
      </a:lvl6pPr>
      <a:lvl7pPr marL="914077" algn="l" rtl="0" eaLnBrk="1" fontAlgn="base" hangingPunct="1">
        <a:spcBef>
          <a:spcPct val="0"/>
        </a:spcBef>
        <a:spcAft>
          <a:spcPct val="0"/>
        </a:spcAft>
        <a:defRPr sz="3600">
          <a:solidFill>
            <a:schemeClr val="bg1"/>
          </a:solidFill>
          <a:latin typeface="Arial Black" pitchFamily="34" charset="0"/>
        </a:defRPr>
      </a:lvl7pPr>
      <a:lvl8pPr marL="1371116" algn="l" rtl="0" eaLnBrk="1" fontAlgn="base" hangingPunct="1">
        <a:spcBef>
          <a:spcPct val="0"/>
        </a:spcBef>
        <a:spcAft>
          <a:spcPct val="0"/>
        </a:spcAft>
        <a:defRPr sz="3600">
          <a:solidFill>
            <a:schemeClr val="bg1"/>
          </a:solidFill>
          <a:latin typeface="Arial Black" pitchFamily="34" charset="0"/>
        </a:defRPr>
      </a:lvl8pPr>
      <a:lvl9pPr marL="1828155" algn="l" rtl="0" eaLnBrk="1" fontAlgn="base" hangingPunct="1">
        <a:spcBef>
          <a:spcPct val="0"/>
        </a:spcBef>
        <a:spcAft>
          <a:spcPct val="0"/>
        </a:spcAft>
        <a:defRPr sz="3600">
          <a:solidFill>
            <a:schemeClr val="bg1"/>
          </a:solidFill>
          <a:latin typeface="Arial Black" pitchFamily="34" charset="0"/>
        </a:defRPr>
      </a:lvl9pPr>
    </p:titleStyle>
    <p:bodyStyle>
      <a:lvl1pPr marL="342778" indent="-342778" algn="l" rtl="0" eaLnBrk="1" fontAlgn="base" hangingPunct="1">
        <a:spcBef>
          <a:spcPct val="20000"/>
        </a:spcBef>
        <a:spcAft>
          <a:spcPct val="0"/>
        </a:spcAft>
        <a:buSzPct val="120000"/>
        <a:buFont typeface="Wingdings" pitchFamily="2" charset="2"/>
        <a:buChar char="§"/>
        <a:defRPr sz="1600">
          <a:solidFill>
            <a:schemeClr val="tx1"/>
          </a:solidFill>
          <a:latin typeface="+mn-lt"/>
          <a:ea typeface="+mn-ea"/>
          <a:cs typeface="+mn-cs"/>
        </a:defRPr>
      </a:lvl1pPr>
      <a:lvl2pPr marL="742688" indent="-285650" algn="l" rtl="0" eaLnBrk="1" fontAlgn="base" hangingPunct="1">
        <a:spcBef>
          <a:spcPct val="20000"/>
        </a:spcBef>
        <a:spcAft>
          <a:spcPct val="0"/>
        </a:spcAft>
        <a:buSzPct val="120000"/>
        <a:buFont typeface="Wingdings" pitchFamily="2" charset="2"/>
        <a:buChar char="§"/>
        <a:defRPr sz="1600">
          <a:solidFill>
            <a:schemeClr val="tx1"/>
          </a:solidFill>
          <a:latin typeface="+mn-lt"/>
        </a:defRPr>
      </a:lvl2pPr>
      <a:lvl3pPr marL="1142597" indent="-228519" algn="l" rtl="0" eaLnBrk="1" fontAlgn="base" hangingPunct="1">
        <a:spcBef>
          <a:spcPct val="20000"/>
        </a:spcBef>
        <a:spcAft>
          <a:spcPct val="0"/>
        </a:spcAft>
        <a:buSzPct val="120000"/>
        <a:buFont typeface="Wingdings" pitchFamily="2" charset="2"/>
        <a:buChar char="§"/>
        <a:defRPr sz="1600">
          <a:solidFill>
            <a:schemeClr val="tx1"/>
          </a:solidFill>
          <a:latin typeface="+mn-lt"/>
        </a:defRPr>
      </a:lvl3pPr>
      <a:lvl4pPr marL="1599635" indent="-228519" algn="l" rtl="0" eaLnBrk="1" fontAlgn="base" hangingPunct="1">
        <a:spcBef>
          <a:spcPct val="20000"/>
        </a:spcBef>
        <a:spcAft>
          <a:spcPct val="0"/>
        </a:spcAft>
        <a:buSzPct val="120000"/>
        <a:buFont typeface="Wingdings" pitchFamily="2" charset="2"/>
        <a:buChar char="§"/>
        <a:defRPr sz="1600">
          <a:solidFill>
            <a:schemeClr val="tx1"/>
          </a:solidFill>
          <a:latin typeface="+mn-lt"/>
        </a:defRPr>
      </a:lvl4pPr>
      <a:lvl5pPr marL="2056674" indent="-228519" algn="l" rtl="0" eaLnBrk="1" fontAlgn="base" hangingPunct="1">
        <a:spcBef>
          <a:spcPct val="20000"/>
        </a:spcBef>
        <a:spcAft>
          <a:spcPct val="0"/>
        </a:spcAft>
        <a:buSzPct val="120000"/>
        <a:buFont typeface="Wingdings" pitchFamily="2" charset="2"/>
        <a:buChar char="§"/>
        <a:defRPr sz="1600">
          <a:solidFill>
            <a:schemeClr val="tx1"/>
          </a:solidFill>
          <a:latin typeface="+mn-lt"/>
        </a:defRPr>
      </a:lvl5pPr>
      <a:lvl6pPr marL="2513713" indent="-228519" algn="l" rtl="0" eaLnBrk="1" fontAlgn="base" hangingPunct="1">
        <a:spcBef>
          <a:spcPct val="20000"/>
        </a:spcBef>
        <a:spcAft>
          <a:spcPct val="0"/>
        </a:spcAft>
        <a:buFont typeface="Wingdings" pitchFamily="2" charset="2"/>
        <a:buChar char="§"/>
        <a:defRPr sz="2000">
          <a:solidFill>
            <a:schemeClr val="bg1"/>
          </a:solidFill>
          <a:latin typeface="+mn-lt"/>
        </a:defRPr>
      </a:lvl6pPr>
      <a:lvl7pPr marL="2970750" indent="-228519" algn="l" rtl="0" eaLnBrk="1" fontAlgn="base" hangingPunct="1">
        <a:spcBef>
          <a:spcPct val="20000"/>
        </a:spcBef>
        <a:spcAft>
          <a:spcPct val="0"/>
        </a:spcAft>
        <a:buFont typeface="Wingdings" pitchFamily="2" charset="2"/>
        <a:buChar char="§"/>
        <a:defRPr sz="2000">
          <a:solidFill>
            <a:schemeClr val="bg1"/>
          </a:solidFill>
          <a:latin typeface="+mn-lt"/>
        </a:defRPr>
      </a:lvl7pPr>
      <a:lvl8pPr marL="3427790" indent="-228519" algn="l" rtl="0" eaLnBrk="1" fontAlgn="base" hangingPunct="1">
        <a:spcBef>
          <a:spcPct val="20000"/>
        </a:spcBef>
        <a:spcAft>
          <a:spcPct val="0"/>
        </a:spcAft>
        <a:buFont typeface="Wingdings" pitchFamily="2" charset="2"/>
        <a:buChar char="§"/>
        <a:defRPr sz="2000">
          <a:solidFill>
            <a:schemeClr val="bg1"/>
          </a:solidFill>
          <a:latin typeface="+mn-lt"/>
        </a:defRPr>
      </a:lvl8pPr>
      <a:lvl9pPr marL="3884829" indent="-228519" algn="l" rtl="0" eaLnBrk="1" fontAlgn="base" hangingPunct="1">
        <a:spcBef>
          <a:spcPct val="20000"/>
        </a:spcBef>
        <a:spcAft>
          <a:spcPct val="0"/>
        </a:spcAft>
        <a:buFont typeface="Wingdings" pitchFamily="2" charset="2"/>
        <a:buChar char="§"/>
        <a:defRPr sz="2000">
          <a:solidFill>
            <a:schemeClr val="bg1"/>
          </a:solidFill>
          <a:latin typeface="+mn-lt"/>
        </a:defRPr>
      </a:lvl9pPr>
    </p:bodyStyle>
    <p:otherStyle>
      <a:defPPr>
        <a:defRPr lang="sv-SE"/>
      </a:defPPr>
      <a:lvl1pPr marL="0" algn="l" defTabSz="914077" rtl="0" eaLnBrk="1" latinLnBrk="0" hangingPunct="1">
        <a:defRPr sz="1800" kern="1200">
          <a:solidFill>
            <a:schemeClr val="tx1"/>
          </a:solidFill>
          <a:latin typeface="+mn-lt"/>
          <a:ea typeface="+mn-ea"/>
          <a:cs typeface="+mn-cs"/>
        </a:defRPr>
      </a:lvl1pPr>
      <a:lvl2pPr marL="457039" algn="l" defTabSz="914077" rtl="0" eaLnBrk="1" latinLnBrk="0" hangingPunct="1">
        <a:defRPr sz="1800" kern="1200">
          <a:solidFill>
            <a:schemeClr val="tx1"/>
          </a:solidFill>
          <a:latin typeface="+mn-lt"/>
          <a:ea typeface="+mn-ea"/>
          <a:cs typeface="+mn-cs"/>
        </a:defRPr>
      </a:lvl2pPr>
      <a:lvl3pPr marL="914077" algn="l" defTabSz="914077" rtl="0" eaLnBrk="1" latinLnBrk="0" hangingPunct="1">
        <a:defRPr sz="1800" kern="1200">
          <a:solidFill>
            <a:schemeClr val="tx1"/>
          </a:solidFill>
          <a:latin typeface="+mn-lt"/>
          <a:ea typeface="+mn-ea"/>
          <a:cs typeface="+mn-cs"/>
        </a:defRPr>
      </a:lvl3pPr>
      <a:lvl4pPr marL="1371116" algn="l" defTabSz="914077" rtl="0" eaLnBrk="1" latinLnBrk="0" hangingPunct="1">
        <a:defRPr sz="1800" kern="1200">
          <a:solidFill>
            <a:schemeClr val="tx1"/>
          </a:solidFill>
          <a:latin typeface="+mn-lt"/>
          <a:ea typeface="+mn-ea"/>
          <a:cs typeface="+mn-cs"/>
        </a:defRPr>
      </a:lvl4pPr>
      <a:lvl5pPr marL="1828155" algn="l" defTabSz="914077" rtl="0" eaLnBrk="1" latinLnBrk="0" hangingPunct="1">
        <a:defRPr sz="1800" kern="1200">
          <a:solidFill>
            <a:schemeClr val="tx1"/>
          </a:solidFill>
          <a:latin typeface="+mn-lt"/>
          <a:ea typeface="+mn-ea"/>
          <a:cs typeface="+mn-cs"/>
        </a:defRPr>
      </a:lvl5pPr>
      <a:lvl6pPr marL="2285192" algn="l" defTabSz="914077" rtl="0" eaLnBrk="1" latinLnBrk="0" hangingPunct="1">
        <a:defRPr sz="1800" kern="1200">
          <a:solidFill>
            <a:schemeClr val="tx1"/>
          </a:solidFill>
          <a:latin typeface="+mn-lt"/>
          <a:ea typeface="+mn-ea"/>
          <a:cs typeface="+mn-cs"/>
        </a:defRPr>
      </a:lvl6pPr>
      <a:lvl7pPr marL="2742232" algn="l" defTabSz="914077" rtl="0" eaLnBrk="1" latinLnBrk="0" hangingPunct="1">
        <a:defRPr sz="1800" kern="1200">
          <a:solidFill>
            <a:schemeClr val="tx1"/>
          </a:solidFill>
          <a:latin typeface="+mn-lt"/>
          <a:ea typeface="+mn-ea"/>
          <a:cs typeface="+mn-cs"/>
        </a:defRPr>
      </a:lvl7pPr>
      <a:lvl8pPr marL="3199271" algn="l" defTabSz="914077" rtl="0" eaLnBrk="1" latinLnBrk="0" hangingPunct="1">
        <a:defRPr sz="1800" kern="1200">
          <a:solidFill>
            <a:schemeClr val="tx1"/>
          </a:solidFill>
          <a:latin typeface="+mn-lt"/>
          <a:ea typeface="+mn-ea"/>
          <a:cs typeface="+mn-cs"/>
        </a:defRPr>
      </a:lvl8pPr>
      <a:lvl9pPr marL="3656308" algn="l" defTabSz="914077"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88" name="Rectangle 2"/>
          <p:cNvSpPr>
            <a:spLocks noGrp="1" noChangeArrowheads="1"/>
          </p:cNvSpPr>
          <p:nvPr>
            <p:ph type="title"/>
          </p:nvPr>
        </p:nvSpPr>
        <p:spPr bwMode="auto">
          <a:xfrm>
            <a:off x="757240" y="828677"/>
            <a:ext cx="7634287" cy="81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sv-SE" smtClean="0"/>
              <a:t>Klicka här för format</a:t>
            </a:r>
          </a:p>
        </p:txBody>
      </p:sp>
      <p:sp>
        <p:nvSpPr>
          <p:cNvPr id="3089" name="Rectangle 3"/>
          <p:cNvSpPr>
            <a:spLocks noGrp="1" noChangeArrowheads="1"/>
          </p:cNvSpPr>
          <p:nvPr>
            <p:ph type="body" idx="1"/>
          </p:nvPr>
        </p:nvSpPr>
        <p:spPr bwMode="auto">
          <a:xfrm>
            <a:off x="757240" y="1722438"/>
            <a:ext cx="7634287" cy="448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smtClean="0"/>
          </a:p>
          <a:p>
            <a:pPr lvl="4"/>
            <a:endParaRPr lang="en-GB" smtClean="0"/>
          </a:p>
          <a:p>
            <a:pPr lvl="4"/>
            <a:endParaRPr lang="en-GB" smtClean="0"/>
          </a:p>
          <a:p>
            <a:pPr lvl="4"/>
            <a:endParaRPr lang="en-GB" smtClean="0"/>
          </a:p>
          <a:p>
            <a:pPr lvl="4"/>
            <a:endParaRPr lang="en-GB" smtClean="0"/>
          </a:p>
          <a:p>
            <a:pPr lvl="4"/>
            <a:endParaRPr lang="sv-SE" smtClean="0"/>
          </a:p>
        </p:txBody>
      </p:sp>
      <p:sp>
        <p:nvSpPr>
          <p:cNvPr id="1029" name="Rectangle 5"/>
          <p:cNvSpPr>
            <a:spLocks noGrp="1" noChangeArrowheads="1"/>
          </p:cNvSpPr>
          <p:nvPr>
            <p:ph type="ftr" sz="quarter" idx="3"/>
          </p:nvPr>
        </p:nvSpPr>
        <p:spPr bwMode="auto">
          <a:xfrm>
            <a:off x="431800" y="568325"/>
            <a:ext cx="6858000" cy="1079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r>
              <a:rPr lang="sv-SE">
                <a:solidFill>
                  <a:srgbClr val="000000"/>
                </a:solidFill>
              </a:rPr>
              <a:t>Exempel på sidhuvud - ÅÅÅÅ MM DD (Välj Visa, Sidhuvud sidfot för att ändra)</a:t>
            </a:r>
          </a:p>
        </p:txBody>
      </p:sp>
      <p:sp>
        <p:nvSpPr>
          <p:cNvPr id="1030" name="Rectangle 6"/>
          <p:cNvSpPr>
            <a:spLocks noGrp="1" noChangeArrowheads="1"/>
          </p:cNvSpPr>
          <p:nvPr>
            <p:ph type="sldNum" sz="quarter" idx="4"/>
          </p:nvPr>
        </p:nvSpPr>
        <p:spPr bwMode="auto">
          <a:xfrm>
            <a:off x="8234365" y="6548438"/>
            <a:ext cx="511175"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a:defRPr sz="700" smtClean="0">
                <a:latin typeface="+mj-lt"/>
              </a:defRPr>
            </a:lvl1pPr>
          </a:lstStyle>
          <a:p>
            <a:pPr>
              <a:defRPr/>
            </a:pPr>
            <a:fld id="{7C9E22D8-29E0-499F-8B90-CBB46DC0050C}" type="slidenum">
              <a:rPr lang="sv-SE">
                <a:solidFill>
                  <a:srgbClr val="000000"/>
                </a:solidFill>
              </a:rPr>
              <a:pPr>
                <a:defRPr/>
              </a:pPr>
              <a:t>‹Nr.›</a:t>
            </a:fld>
            <a:endParaRPr lang="sv-SE">
              <a:solidFill>
                <a:srgbClr val="000000"/>
              </a:solidFill>
            </a:endParaRPr>
          </a:p>
        </p:txBody>
      </p:sp>
      <p:sp>
        <p:nvSpPr>
          <p:cNvPr id="1033" name="Rectangle 9"/>
          <p:cNvSpPr>
            <a:spLocks noChangeArrowheads="1"/>
          </p:cNvSpPr>
          <p:nvPr/>
        </p:nvSpPr>
        <p:spPr bwMode="auto">
          <a:xfrm>
            <a:off x="431802" y="698500"/>
            <a:ext cx="8278813" cy="71438"/>
          </a:xfrm>
          <a:prstGeom prst="rect">
            <a:avLst/>
          </a:prstGeom>
          <a:solidFill>
            <a:schemeClr val="tx1"/>
          </a:solidFill>
          <a:ln w="9525">
            <a:solidFill>
              <a:schemeClr val="tx1"/>
            </a:solidFill>
            <a:miter lim="800000"/>
            <a:headEnd/>
            <a:tailEnd/>
          </a:ln>
          <a:effectLst/>
        </p:spPr>
        <p:txBody>
          <a:bodyPr wrap="none" lIns="91408" tIns="45704" rIns="91408" bIns="45704" anchor="ctr"/>
          <a:lstStyle/>
          <a:p>
            <a:pPr>
              <a:defRPr/>
            </a:pPr>
            <a:endParaRPr lang="sv-SE">
              <a:solidFill>
                <a:srgbClr val="000000"/>
              </a:solidFill>
            </a:endParaRPr>
          </a:p>
        </p:txBody>
      </p:sp>
      <p:pic>
        <p:nvPicPr>
          <p:cNvPr id="3093" name="Picture 10" descr="SMHI Logotype_svart_ne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83513" y="290513"/>
            <a:ext cx="91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dt" sz="half" idx="2"/>
          </p:nvPr>
        </p:nvSpPr>
        <p:spPr bwMode="auto">
          <a:xfrm>
            <a:off x="431800" y="431800"/>
            <a:ext cx="2133600"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fld id="{910FAA7C-B237-4748-BE38-63A50014E226}"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930255769"/>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Lst>
  <p:hf hdr="0" dt="0"/>
  <p:txStyles>
    <p:title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039" algn="l" rtl="0" eaLnBrk="1" fontAlgn="base" hangingPunct="1">
        <a:spcBef>
          <a:spcPct val="0"/>
        </a:spcBef>
        <a:spcAft>
          <a:spcPct val="0"/>
        </a:spcAft>
        <a:defRPr sz="3600">
          <a:solidFill>
            <a:schemeClr val="bg1"/>
          </a:solidFill>
          <a:latin typeface="Arial Black" pitchFamily="34" charset="0"/>
        </a:defRPr>
      </a:lvl6pPr>
      <a:lvl7pPr marL="914077" algn="l" rtl="0" eaLnBrk="1" fontAlgn="base" hangingPunct="1">
        <a:spcBef>
          <a:spcPct val="0"/>
        </a:spcBef>
        <a:spcAft>
          <a:spcPct val="0"/>
        </a:spcAft>
        <a:defRPr sz="3600">
          <a:solidFill>
            <a:schemeClr val="bg1"/>
          </a:solidFill>
          <a:latin typeface="Arial Black" pitchFamily="34" charset="0"/>
        </a:defRPr>
      </a:lvl7pPr>
      <a:lvl8pPr marL="1371116" algn="l" rtl="0" eaLnBrk="1" fontAlgn="base" hangingPunct="1">
        <a:spcBef>
          <a:spcPct val="0"/>
        </a:spcBef>
        <a:spcAft>
          <a:spcPct val="0"/>
        </a:spcAft>
        <a:defRPr sz="3600">
          <a:solidFill>
            <a:schemeClr val="bg1"/>
          </a:solidFill>
          <a:latin typeface="Arial Black" pitchFamily="34" charset="0"/>
        </a:defRPr>
      </a:lvl8pPr>
      <a:lvl9pPr marL="1828155" algn="l" rtl="0" eaLnBrk="1" fontAlgn="base" hangingPunct="1">
        <a:spcBef>
          <a:spcPct val="0"/>
        </a:spcBef>
        <a:spcAft>
          <a:spcPct val="0"/>
        </a:spcAft>
        <a:defRPr sz="3600">
          <a:solidFill>
            <a:schemeClr val="bg1"/>
          </a:solidFill>
          <a:latin typeface="Arial Black" pitchFamily="34" charset="0"/>
        </a:defRPr>
      </a:lvl9pPr>
    </p:titleStyle>
    <p:bodyStyle>
      <a:lvl1pPr marL="342778" indent="-342778" algn="l" rtl="0" eaLnBrk="1" fontAlgn="base" hangingPunct="1">
        <a:spcBef>
          <a:spcPct val="20000"/>
        </a:spcBef>
        <a:spcAft>
          <a:spcPct val="0"/>
        </a:spcAft>
        <a:buSzPct val="120000"/>
        <a:buFont typeface="Wingdings" pitchFamily="2" charset="2"/>
        <a:buChar char="§"/>
        <a:defRPr sz="1600">
          <a:solidFill>
            <a:schemeClr val="tx1"/>
          </a:solidFill>
          <a:latin typeface="+mn-lt"/>
          <a:ea typeface="+mn-ea"/>
          <a:cs typeface="+mn-cs"/>
        </a:defRPr>
      </a:lvl1pPr>
      <a:lvl2pPr marL="742688" indent="-285650" algn="l" rtl="0" eaLnBrk="1" fontAlgn="base" hangingPunct="1">
        <a:spcBef>
          <a:spcPct val="20000"/>
        </a:spcBef>
        <a:spcAft>
          <a:spcPct val="0"/>
        </a:spcAft>
        <a:buSzPct val="120000"/>
        <a:buFont typeface="Wingdings" pitchFamily="2" charset="2"/>
        <a:buChar char="§"/>
        <a:defRPr sz="1600">
          <a:solidFill>
            <a:schemeClr val="tx1"/>
          </a:solidFill>
          <a:latin typeface="+mn-lt"/>
        </a:defRPr>
      </a:lvl2pPr>
      <a:lvl3pPr marL="1142597" indent="-228519" algn="l" rtl="0" eaLnBrk="1" fontAlgn="base" hangingPunct="1">
        <a:spcBef>
          <a:spcPct val="20000"/>
        </a:spcBef>
        <a:spcAft>
          <a:spcPct val="0"/>
        </a:spcAft>
        <a:buSzPct val="120000"/>
        <a:buFont typeface="Wingdings" pitchFamily="2" charset="2"/>
        <a:buChar char="§"/>
        <a:defRPr sz="1600">
          <a:solidFill>
            <a:schemeClr val="tx1"/>
          </a:solidFill>
          <a:latin typeface="+mn-lt"/>
        </a:defRPr>
      </a:lvl3pPr>
      <a:lvl4pPr marL="1599635" indent="-228519" algn="l" rtl="0" eaLnBrk="1" fontAlgn="base" hangingPunct="1">
        <a:spcBef>
          <a:spcPct val="20000"/>
        </a:spcBef>
        <a:spcAft>
          <a:spcPct val="0"/>
        </a:spcAft>
        <a:buSzPct val="120000"/>
        <a:buFont typeface="Wingdings" pitchFamily="2" charset="2"/>
        <a:buChar char="§"/>
        <a:defRPr sz="1600">
          <a:solidFill>
            <a:schemeClr val="tx1"/>
          </a:solidFill>
          <a:latin typeface="+mn-lt"/>
        </a:defRPr>
      </a:lvl4pPr>
      <a:lvl5pPr marL="2056674" indent="-228519" algn="l" rtl="0" eaLnBrk="1" fontAlgn="base" hangingPunct="1">
        <a:spcBef>
          <a:spcPct val="20000"/>
        </a:spcBef>
        <a:spcAft>
          <a:spcPct val="0"/>
        </a:spcAft>
        <a:buSzPct val="120000"/>
        <a:buFont typeface="Wingdings" pitchFamily="2" charset="2"/>
        <a:buChar char="§"/>
        <a:defRPr sz="1600">
          <a:solidFill>
            <a:schemeClr val="tx1"/>
          </a:solidFill>
          <a:latin typeface="+mn-lt"/>
        </a:defRPr>
      </a:lvl5pPr>
      <a:lvl6pPr marL="2513713" indent="-228519" algn="l" rtl="0" eaLnBrk="1" fontAlgn="base" hangingPunct="1">
        <a:spcBef>
          <a:spcPct val="20000"/>
        </a:spcBef>
        <a:spcAft>
          <a:spcPct val="0"/>
        </a:spcAft>
        <a:buFont typeface="Wingdings" pitchFamily="2" charset="2"/>
        <a:buChar char="§"/>
        <a:defRPr sz="2000">
          <a:solidFill>
            <a:schemeClr val="bg1"/>
          </a:solidFill>
          <a:latin typeface="+mn-lt"/>
        </a:defRPr>
      </a:lvl6pPr>
      <a:lvl7pPr marL="2970750" indent="-228519" algn="l" rtl="0" eaLnBrk="1" fontAlgn="base" hangingPunct="1">
        <a:spcBef>
          <a:spcPct val="20000"/>
        </a:spcBef>
        <a:spcAft>
          <a:spcPct val="0"/>
        </a:spcAft>
        <a:buFont typeface="Wingdings" pitchFamily="2" charset="2"/>
        <a:buChar char="§"/>
        <a:defRPr sz="2000">
          <a:solidFill>
            <a:schemeClr val="bg1"/>
          </a:solidFill>
          <a:latin typeface="+mn-lt"/>
        </a:defRPr>
      </a:lvl7pPr>
      <a:lvl8pPr marL="3427790" indent="-228519" algn="l" rtl="0" eaLnBrk="1" fontAlgn="base" hangingPunct="1">
        <a:spcBef>
          <a:spcPct val="20000"/>
        </a:spcBef>
        <a:spcAft>
          <a:spcPct val="0"/>
        </a:spcAft>
        <a:buFont typeface="Wingdings" pitchFamily="2" charset="2"/>
        <a:buChar char="§"/>
        <a:defRPr sz="2000">
          <a:solidFill>
            <a:schemeClr val="bg1"/>
          </a:solidFill>
          <a:latin typeface="+mn-lt"/>
        </a:defRPr>
      </a:lvl8pPr>
      <a:lvl9pPr marL="3884829" indent="-228519" algn="l" rtl="0" eaLnBrk="1" fontAlgn="base" hangingPunct="1">
        <a:spcBef>
          <a:spcPct val="20000"/>
        </a:spcBef>
        <a:spcAft>
          <a:spcPct val="0"/>
        </a:spcAft>
        <a:buFont typeface="Wingdings" pitchFamily="2" charset="2"/>
        <a:buChar char="§"/>
        <a:defRPr sz="2000">
          <a:solidFill>
            <a:schemeClr val="bg1"/>
          </a:solidFill>
          <a:latin typeface="+mn-lt"/>
        </a:defRPr>
      </a:lvl9pPr>
    </p:bodyStyle>
    <p:otherStyle>
      <a:defPPr>
        <a:defRPr lang="sv-SE"/>
      </a:defPPr>
      <a:lvl1pPr marL="0" algn="l" defTabSz="914077" rtl="0" eaLnBrk="1" latinLnBrk="0" hangingPunct="1">
        <a:defRPr sz="1800" kern="1200">
          <a:solidFill>
            <a:schemeClr val="tx1"/>
          </a:solidFill>
          <a:latin typeface="+mn-lt"/>
          <a:ea typeface="+mn-ea"/>
          <a:cs typeface="+mn-cs"/>
        </a:defRPr>
      </a:lvl1pPr>
      <a:lvl2pPr marL="457039" algn="l" defTabSz="914077" rtl="0" eaLnBrk="1" latinLnBrk="0" hangingPunct="1">
        <a:defRPr sz="1800" kern="1200">
          <a:solidFill>
            <a:schemeClr val="tx1"/>
          </a:solidFill>
          <a:latin typeface="+mn-lt"/>
          <a:ea typeface="+mn-ea"/>
          <a:cs typeface="+mn-cs"/>
        </a:defRPr>
      </a:lvl2pPr>
      <a:lvl3pPr marL="914077" algn="l" defTabSz="914077" rtl="0" eaLnBrk="1" latinLnBrk="0" hangingPunct="1">
        <a:defRPr sz="1800" kern="1200">
          <a:solidFill>
            <a:schemeClr val="tx1"/>
          </a:solidFill>
          <a:latin typeface="+mn-lt"/>
          <a:ea typeface="+mn-ea"/>
          <a:cs typeface="+mn-cs"/>
        </a:defRPr>
      </a:lvl3pPr>
      <a:lvl4pPr marL="1371116" algn="l" defTabSz="914077" rtl="0" eaLnBrk="1" latinLnBrk="0" hangingPunct="1">
        <a:defRPr sz="1800" kern="1200">
          <a:solidFill>
            <a:schemeClr val="tx1"/>
          </a:solidFill>
          <a:latin typeface="+mn-lt"/>
          <a:ea typeface="+mn-ea"/>
          <a:cs typeface="+mn-cs"/>
        </a:defRPr>
      </a:lvl4pPr>
      <a:lvl5pPr marL="1828155" algn="l" defTabSz="914077" rtl="0" eaLnBrk="1" latinLnBrk="0" hangingPunct="1">
        <a:defRPr sz="1800" kern="1200">
          <a:solidFill>
            <a:schemeClr val="tx1"/>
          </a:solidFill>
          <a:latin typeface="+mn-lt"/>
          <a:ea typeface="+mn-ea"/>
          <a:cs typeface="+mn-cs"/>
        </a:defRPr>
      </a:lvl5pPr>
      <a:lvl6pPr marL="2285192" algn="l" defTabSz="914077" rtl="0" eaLnBrk="1" latinLnBrk="0" hangingPunct="1">
        <a:defRPr sz="1800" kern="1200">
          <a:solidFill>
            <a:schemeClr val="tx1"/>
          </a:solidFill>
          <a:latin typeface="+mn-lt"/>
          <a:ea typeface="+mn-ea"/>
          <a:cs typeface="+mn-cs"/>
        </a:defRPr>
      </a:lvl6pPr>
      <a:lvl7pPr marL="2742232" algn="l" defTabSz="914077" rtl="0" eaLnBrk="1" latinLnBrk="0" hangingPunct="1">
        <a:defRPr sz="1800" kern="1200">
          <a:solidFill>
            <a:schemeClr val="tx1"/>
          </a:solidFill>
          <a:latin typeface="+mn-lt"/>
          <a:ea typeface="+mn-ea"/>
          <a:cs typeface="+mn-cs"/>
        </a:defRPr>
      </a:lvl7pPr>
      <a:lvl8pPr marL="3199271" algn="l" defTabSz="914077" rtl="0" eaLnBrk="1" latinLnBrk="0" hangingPunct="1">
        <a:defRPr sz="1800" kern="1200">
          <a:solidFill>
            <a:schemeClr val="tx1"/>
          </a:solidFill>
          <a:latin typeface="+mn-lt"/>
          <a:ea typeface="+mn-ea"/>
          <a:cs typeface="+mn-cs"/>
        </a:defRPr>
      </a:lvl8pPr>
      <a:lvl9pPr marL="3656308" algn="l" defTabSz="914077"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88" name="Rectangle 2"/>
          <p:cNvSpPr>
            <a:spLocks noGrp="1" noChangeArrowheads="1"/>
          </p:cNvSpPr>
          <p:nvPr>
            <p:ph type="title"/>
          </p:nvPr>
        </p:nvSpPr>
        <p:spPr bwMode="auto">
          <a:xfrm>
            <a:off x="757240" y="828677"/>
            <a:ext cx="7634287" cy="81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sv-SE" smtClean="0"/>
              <a:t>Klicka här för format</a:t>
            </a:r>
          </a:p>
        </p:txBody>
      </p:sp>
      <p:sp>
        <p:nvSpPr>
          <p:cNvPr id="3089" name="Rectangle 3"/>
          <p:cNvSpPr>
            <a:spLocks noGrp="1" noChangeArrowheads="1"/>
          </p:cNvSpPr>
          <p:nvPr>
            <p:ph type="body" idx="1"/>
          </p:nvPr>
        </p:nvSpPr>
        <p:spPr bwMode="auto">
          <a:xfrm>
            <a:off x="757240" y="1722438"/>
            <a:ext cx="7634287" cy="448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smtClean="0"/>
          </a:p>
          <a:p>
            <a:pPr lvl="4"/>
            <a:endParaRPr lang="en-GB" smtClean="0"/>
          </a:p>
          <a:p>
            <a:pPr lvl="4"/>
            <a:endParaRPr lang="en-GB" smtClean="0"/>
          </a:p>
          <a:p>
            <a:pPr lvl="4"/>
            <a:endParaRPr lang="en-GB" smtClean="0"/>
          </a:p>
          <a:p>
            <a:pPr lvl="4"/>
            <a:endParaRPr lang="en-GB" smtClean="0"/>
          </a:p>
          <a:p>
            <a:pPr lvl="4"/>
            <a:endParaRPr lang="sv-SE" smtClean="0"/>
          </a:p>
        </p:txBody>
      </p:sp>
      <p:sp>
        <p:nvSpPr>
          <p:cNvPr id="1029" name="Rectangle 5"/>
          <p:cNvSpPr>
            <a:spLocks noGrp="1" noChangeArrowheads="1"/>
          </p:cNvSpPr>
          <p:nvPr>
            <p:ph type="ftr" sz="quarter" idx="3"/>
          </p:nvPr>
        </p:nvSpPr>
        <p:spPr bwMode="auto">
          <a:xfrm>
            <a:off x="431800" y="568325"/>
            <a:ext cx="6858000" cy="1079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r>
              <a:rPr lang="sv-SE">
                <a:solidFill>
                  <a:srgbClr val="000000"/>
                </a:solidFill>
              </a:rPr>
              <a:t>Exempel på sidhuvud - ÅÅÅÅ MM DD (Välj Visa, Sidhuvud sidfot för att ändra)</a:t>
            </a:r>
          </a:p>
        </p:txBody>
      </p:sp>
      <p:sp>
        <p:nvSpPr>
          <p:cNvPr id="1030" name="Rectangle 6"/>
          <p:cNvSpPr>
            <a:spLocks noGrp="1" noChangeArrowheads="1"/>
          </p:cNvSpPr>
          <p:nvPr>
            <p:ph type="sldNum" sz="quarter" idx="4"/>
          </p:nvPr>
        </p:nvSpPr>
        <p:spPr bwMode="auto">
          <a:xfrm>
            <a:off x="8234365" y="6548438"/>
            <a:ext cx="511175"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a:defRPr sz="700" smtClean="0">
                <a:latin typeface="+mj-lt"/>
              </a:defRPr>
            </a:lvl1pPr>
          </a:lstStyle>
          <a:p>
            <a:pPr>
              <a:defRPr/>
            </a:pPr>
            <a:fld id="{7C9E22D8-29E0-499F-8B90-CBB46DC0050C}" type="slidenum">
              <a:rPr lang="sv-SE">
                <a:solidFill>
                  <a:srgbClr val="000000"/>
                </a:solidFill>
              </a:rPr>
              <a:pPr>
                <a:defRPr/>
              </a:pPr>
              <a:t>‹Nr.›</a:t>
            </a:fld>
            <a:endParaRPr lang="sv-SE">
              <a:solidFill>
                <a:srgbClr val="000000"/>
              </a:solidFill>
            </a:endParaRPr>
          </a:p>
        </p:txBody>
      </p:sp>
      <p:sp>
        <p:nvSpPr>
          <p:cNvPr id="1033" name="Rectangle 9"/>
          <p:cNvSpPr>
            <a:spLocks noChangeArrowheads="1"/>
          </p:cNvSpPr>
          <p:nvPr/>
        </p:nvSpPr>
        <p:spPr bwMode="auto">
          <a:xfrm>
            <a:off x="431802" y="698500"/>
            <a:ext cx="8278813" cy="71438"/>
          </a:xfrm>
          <a:prstGeom prst="rect">
            <a:avLst/>
          </a:prstGeom>
          <a:solidFill>
            <a:schemeClr val="tx1"/>
          </a:solidFill>
          <a:ln w="9525">
            <a:solidFill>
              <a:schemeClr val="tx1"/>
            </a:solidFill>
            <a:miter lim="800000"/>
            <a:headEnd/>
            <a:tailEnd/>
          </a:ln>
          <a:effectLst/>
        </p:spPr>
        <p:txBody>
          <a:bodyPr wrap="none" lIns="91408" tIns="45704" rIns="91408" bIns="45704" anchor="ctr"/>
          <a:lstStyle/>
          <a:p>
            <a:pPr>
              <a:defRPr/>
            </a:pPr>
            <a:endParaRPr lang="sv-SE">
              <a:solidFill>
                <a:srgbClr val="000000"/>
              </a:solidFill>
            </a:endParaRPr>
          </a:p>
        </p:txBody>
      </p:sp>
      <p:pic>
        <p:nvPicPr>
          <p:cNvPr id="3093" name="Picture 10" descr="SMHI Logotype_svart_ne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83513" y="290513"/>
            <a:ext cx="91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dt" sz="half" idx="2"/>
          </p:nvPr>
        </p:nvSpPr>
        <p:spPr bwMode="auto">
          <a:xfrm>
            <a:off x="431800" y="431800"/>
            <a:ext cx="2133600"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fld id="{910FAA7C-B237-4748-BE38-63A50014E226}"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548729548"/>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 id="2147483941" r:id="rId12"/>
  </p:sldLayoutIdLst>
  <p:hf hdr="0" dt="0"/>
  <p:txStyles>
    <p:title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039" algn="l" rtl="0" eaLnBrk="1" fontAlgn="base" hangingPunct="1">
        <a:spcBef>
          <a:spcPct val="0"/>
        </a:spcBef>
        <a:spcAft>
          <a:spcPct val="0"/>
        </a:spcAft>
        <a:defRPr sz="3600">
          <a:solidFill>
            <a:schemeClr val="bg1"/>
          </a:solidFill>
          <a:latin typeface="Arial Black" pitchFamily="34" charset="0"/>
        </a:defRPr>
      </a:lvl6pPr>
      <a:lvl7pPr marL="914077" algn="l" rtl="0" eaLnBrk="1" fontAlgn="base" hangingPunct="1">
        <a:spcBef>
          <a:spcPct val="0"/>
        </a:spcBef>
        <a:spcAft>
          <a:spcPct val="0"/>
        </a:spcAft>
        <a:defRPr sz="3600">
          <a:solidFill>
            <a:schemeClr val="bg1"/>
          </a:solidFill>
          <a:latin typeface="Arial Black" pitchFamily="34" charset="0"/>
        </a:defRPr>
      </a:lvl7pPr>
      <a:lvl8pPr marL="1371116" algn="l" rtl="0" eaLnBrk="1" fontAlgn="base" hangingPunct="1">
        <a:spcBef>
          <a:spcPct val="0"/>
        </a:spcBef>
        <a:spcAft>
          <a:spcPct val="0"/>
        </a:spcAft>
        <a:defRPr sz="3600">
          <a:solidFill>
            <a:schemeClr val="bg1"/>
          </a:solidFill>
          <a:latin typeface="Arial Black" pitchFamily="34" charset="0"/>
        </a:defRPr>
      </a:lvl8pPr>
      <a:lvl9pPr marL="1828155" algn="l" rtl="0" eaLnBrk="1" fontAlgn="base" hangingPunct="1">
        <a:spcBef>
          <a:spcPct val="0"/>
        </a:spcBef>
        <a:spcAft>
          <a:spcPct val="0"/>
        </a:spcAft>
        <a:defRPr sz="3600">
          <a:solidFill>
            <a:schemeClr val="bg1"/>
          </a:solidFill>
          <a:latin typeface="Arial Black" pitchFamily="34" charset="0"/>
        </a:defRPr>
      </a:lvl9pPr>
    </p:titleStyle>
    <p:bodyStyle>
      <a:lvl1pPr marL="342778" indent="-342778" algn="l" rtl="0" eaLnBrk="1" fontAlgn="base" hangingPunct="1">
        <a:spcBef>
          <a:spcPct val="20000"/>
        </a:spcBef>
        <a:spcAft>
          <a:spcPct val="0"/>
        </a:spcAft>
        <a:buSzPct val="120000"/>
        <a:buFont typeface="Wingdings" pitchFamily="2" charset="2"/>
        <a:buChar char="§"/>
        <a:defRPr sz="1600">
          <a:solidFill>
            <a:schemeClr val="tx1"/>
          </a:solidFill>
          <a:latin typeface="+mn-lt"/>
          <a:ea typeface="+mn-ea"/>
          <a:cs typeface="+mn-cs"/>
        </a:defRPr>
      </a:lvl1pPr>
      <a:lvl2pPr marL="742688" indent="-285650" algn="l" rtl="0" eaLnBrk="1" fontAlgn="base" hangingPunct="1">
        <a:spcBef>
          <a:spcPct val="20000"/>
        </a:spcBef>
        <a:spcAft>
          <a:spcPct val="0"/>
        </a:spcAft>
        <a:buSzPct val="120000"/>
        <a:buFont typeface="Wingdings" pitchFamily="2" charset="2"/>
        <a:buChar char="§"/>
        <a:defRPr sz="1600">
          <a:solidFill>
            <a:schemeClr val="tx1"/>
          </a:solidFill>
          <a:latin typeface="+mn-lt"/>
        </a:defRPr>
      </a:lvl2pPr>
      <a:lvl3pPr marL="1142597" indent="-228519" algn="l" rtl="0" eaLnBrk="1" fontAlgn="base" hangingPunct="1">
        <a:spcBef>
          <a:spcPct val="20000"/>
        </a:spcBef>
        <a:spcAft>
          <a:spcPct val="0"/>
        </a:spcAft>
        <a:buSzPct val="120000"/>
        <a:buFont typeface="Wingdings" pitchFamily="2" charset="2"/>
        <a:buChar char="§"/>
        <a:defRPr sz="1600">
          <a:solidFill>
            <a:schemeClr val="tx1"/>
          </a:solidFill>
          <a:latin typeface="+mn-lt"/>
        </a:defRPr>
      </a:lvl3pPr>
      <a:lvl4pPr marL="1599635" indent="-228519" algn="l" rtl="0" eaLnBrk="1" fontAlgn="base" hangingPunct="1">
        <a:spcBef>
          <a:spcPct val="20000"/>
        </a:spcBef>
        <a:spcAft>
          <a:spcPct val="0"/>
        </a:spcAft>
        <a:buSzPct val="120000"/>
        <a:buFont typeface="Wingdings" pitchFamily="2" charset="2"/>
        <a:buChar char="§"/>
        <a:defRPr sz="1600">
          <a:solidFill>
            <a:schemeClr val="tx1"/>
          </a:solidFill>
          <a:latin typeface="+mn-lt"/>
        </a:defRPr>
      </a:lvl4pPr>
      <a:lvl5pPr marL="2056674" indent="-228519" algn="l" rtl="0" eaLnBrk="1" fontAlgn="base" hangingPunct="1">
        <a:spcBef>
          <a:spcPct val="20000"/>
        </a:spcBef>
        <a:spcAft>
          <a:spcPct val="0"/>
        </a:spcAft>
        <a:buSzPct val="120000"/>
        <a:buFont typeface="Wingdings" pitchFamily="2" charset="2"/>
        <a:buChar char="§"/>
        <a:defRPr sz="1600">
          <a:solidFill>
            <a:schemeClr val="tx1"/>
          </a:solidFill>
          <a:latin typeface="+mn-lt"/>
        </a:defRPr>
      </a:lvl5pPr>
      <a:lvl6pPr marL="2513713" indent="-228519" algn="l" rtl="0" eaLnBrk="1" fontAlgn="base" hangingPunct="1">
        <a:spcBef>
          <a:spcPct val="20000"/>
        </a:spcBef>
        <a:spcAft>
          <a:spcPct val="0"/>
        </a:spcAft>
        <a:buFont typeface="Wingdings" pitchFamily="2" charset="2"/>
        <a:buChar char="§"/>
        <a:defRPr sz="2000">
          <a:solidFill>
            <a:schemeClr val="bg1"/>
          </a:solidFill>
          <a:latin typeface="+mn-lt"/>
        </a:defRPr>
      </a:lvl6pPr>
      <a:lvl7pPr marL="2970750" indent="-228519" algn="l" rtl="0" eaLnBrk="1" fontAlgn="base" hangingPunct="1">
        <a:spcBef>
          <a:spcPct val="20000"/>
        </a:spcBef>
        <a:spcAft>
          <a:spcPct val="0"/>
        </a:spcAft>
        <a:buFont typeface="Wingdings" pitchFamily="2" charset="2"/>
        <a:buChar char="§"/>
        <a:defRPr sz="2000">
          <a:solidFill>
            <a:schemeClr val="bg1"/>
          </a:solidFill>
          <a:latin typeface="+mn-lt"/>
        </a:defRPr>
      </a:lvl7pPr>
      <a:lvl8pPr marL="3427790" indent="-228519" algn="l" rtl="0" eaLnBrk="1" fontAlgn="base" hangingPunct="1">
        <a:spcBef>
          <a:spcPct val="20000"/>
        </a:spcBef>
        <a:spcAft>
          <a:spcPct val="0"/>
        </a:spcAft>
        <a:buFont typeface="Wingdings" pitchFamily="2" charset="2"/>
        <a:buChar char="§"/>
        <a:defRPr sz="2000">
          <a:solidFill>
            <a:schemeClr val="bg1"/>
          </a:solidFill>
          <a:latin typeface="+mn-lt"/>
        </a:defRPr>
      </a:lvl8pPr>
      <a:lvl9pPr marL="3884829" indent="-228519" algn="l" rtl="0" eaLnBrk="1" fontAlgn="base" hangingPunct="1">
        <a:spcBef>
          <a:spcPct val="20000"/>
        </a:spcBef>
        <a:spcAft>
          <a:spcPct val="0"/>
        </a:spcAft>
        <a:buFont typeface="Wingdings" pitchFamily="2" charset="2"/>
        <a:buChar char="§"/>
        <a:defRPr sz="2000">
          <a:solidFill>
            <a:schemeClr val="bg1"/>
          </a:solidFill>
          <a:latin typeface="+mn-lt"/>
        </a:defRPr>
      </a:lvl9pPr>
    </p:bodyStyle>
    <p:otherStyle>
      <a:defPPr>
        <a:defRPr lang="sv-SE"/>
      </a:defPPr>
      <a:lvl1pPr marL="0" algn="l" defTabSz="914077" rtl="0" eaLnBrk="1" latinLnBrk="0" hangingPunct="1">
        <a:defRPr sz="1800" kern="1200">
          <a:solidFill>
            <a:schemeClr val="tx1"/>
          </a:solidFill>
          <a:latin typeface="+mn-lt"/>
          <a:ea typeface="+mn-ea"/>
          <a:cs typeface="+mn-cs"/>
        </a:defRPr>
      </a:lvl1pPr>
      <a:lvl2pPr marL="457039" algn="l" defTabSz="914077" rtl="0" eaLnBrk="1" latinLnBrk="0" hangingPunct="1">
        <a:defRPr sz="1800" kern="1200">
          <a:solidFill>
            <a:schemeClr val="tx1"/>
          </a:solidFill>
          <a:latin typeface="+mn-lt"/>
          <a:ea typeface="+mn-ea"/>
          <a:cs typeface="+mn-cs"/>
        </a:defRPr>
      </a:lvl2pPr>
      <a:lvl3pPr marL="914077" algn="l" defTabSz="914077" rtl="0" eaLnBrk="1" latinLnBrk="0" hangingPunct="1">
        <a:defRPr sz="1800" kern="1200">
          <a:solidFill>
            <a:schemeClr val="tx1"/>
          </a:solidFill>
          <a:latin typeface="+mn-lt"/>
          <a:ea typeface="+mn-ea"/>
          <a:cs typeface="+mn-cs"/>
        </a:defRPr>
      </a:lvl3pPr>
      <a:lvl4pPr marL="1371116" algn="l" defTabSz="914077" rtl="0" eaLnBrk="1" latinLnBrk="0" hangingPunct="1">
        <a:defRPr sz="1800" kern="1200">
          <a:solidFill>
            <a:schemeClr val="tx1"/>
          </a:solidFill>
          <a:latin typeface="+mn-lt"/>
          <a:ea typeface="+mn-ea"/>
          <a:cs typeface="+mn-cs"/>
        </a:defRPr>
      </a:lvl4pPr>
      <a:lvl5pPr marL="1828155" algn="l" defTabSz="914077" rtl="0" eaLnBrk="1" latinLnBrk="0" hangingPunct="1">
        <a:defRPr sz="1800" kern="1200">
          <a:solidFill>
            <a:schemeClr val="tx1"/>
          </a:solidFill>
          <a:latin typeface="+mn-lt"/>
          <a:ea typeface="+mn-ea"/>
          <a:cs typeface="+mn-cs"/>
        </a:defRPr>
      </a:lvl5pPr>
      <a:lvl6pPr marL="2285192" algn="l" defTabSz="914077" rtl="0" eaLnBrk="1" latinLnBrk="0" hangingPunct="1">
        <a:defRPr sz="1800" kern="1200">
          <a:solidFill>
            <a:schemeClr val="tx1"/>
          </a:solidFill>
          <a:latin typeface="+mn-lt"/>
          <a:ea typeface="+mn-ea"/>
          <a:cs typeface="+mn-cs"/>
        </a:defRPr>
      </a:lvl6pPr>
      <a:lvl7pPr marL="2742232" algn="l" defTabSz="914077" rtl="0" eaLnBrk="1" latinLnBrk="0" hangingPunct="1">
        <a:defRPr sz="1800" kern="1200">
          <a:solidFill>
            <a:schemeClr val="tx1"/>
          </a:solidFill>
          <a:latin typeface="+mn-lt"/>
          <a:ea typeface="+mn-ea"/>
          <a:cs typeface="+mn-cs"/>
        </a:defRPr>
      </a:lvl7pPr>
      <a:lvl8pPr marL="3199271" algn="l" defTabSz="914077" rtl="0" eaLnBrk="1" latinLnBrk="0" hangingPunct="1">
        <a:defRPr sz="1800" kern="1200">
          <a:solidFill>
            <a:schemeClr val="tx1"/>
          </a:solidFill>
          <a:latin typeface="+mn-lt"/>
          <a:ea typeface="+mn-ea"/>
          <a:cs typeface="+mn-cs"/>
        </a:defRPr>
      </a:lvl8pPr>
      <a:lvl9pPr marL="3656308" algn="l" defTabSz="914077"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88" name="Rectangle 2"/>
          <p:cNvSpPr>
            <a:spLocks noGrp="1" noChangeArrowheads="1"/>
          </p:cNvSpPr>
          <p:nvPr>
            <p:ph type="title"/>
          </p:nvPr>
        </p:nvSpPr>
        <p:spPr bwMode="auto">
          <a:xfrm>
            <a:off x="757240" y="828677"/>
            <a:ext cx="7634287" cy="81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sv-SE" smtClean="0"/>
              <a:t>Klicka här för format</a:t>
            </a:r>
          </a:p>
        </p:txBody>
      </p:sp>
      <p:sp>
        <p:nvSpPr>
          <p:cNvPr id="3089" name="Rectangle 3"/>
          <p:cNvSpPr>
            <a:spLocks noGrp="1" noChangeArrowheads="1"/>
          </p:cNvSpPr>
          <p:nvPr>
            <p:ph type="body" idx="1"/>
          </p:nvPr>
        </p:nvSpPr>
        <p:spPr bwMode="auto">
          <a:xfrm>
            <a:off x="757240" y="1722438"/>
            <a:ext cx="7634287" cy="448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smtClean="0"/>
          </a:p>
          <a:p>
            <a:pPr lvl="4"/>
            <a:endParaRPr lang="en-GB" smtClean="0"/>
          </a:p>
          <a:p>
            <a:pPr lvl="4"/>
            <a:endParaRPr lang="en-GB" smtClean="0"/>
          </a:p>
          <a:p>
            <a:pPr lvl="4"/>
            <a:endParaRPr lang="en-GB" smtClean="0"/>
          </a:p>
          <a:p>
            <a:pPr lvl="4"/>
            <a:endParaRPr lang="en-GB" smtClean="0"/>
          </a:p>
          <a:p>
            <a:pPr lvl="4"/>
            <a:endParaRPr lang="sv-SE" smtClean="0"/>
          </a:p>
        </p:txBody>
      </p:sp>
      <p:sp>
        <p:nvSpPr>
          <p:cNvPr id="1029" name="Rectangle 5"/>
          <p:cNvSpPr>
            <a:spLocks noGrp="1" noChangeArrowheads="1"/>
          </p:cNvSpPr>
          <p:nvPr>
            <p:ph type="ftr" sz="quarter" idx="3"/>
          </p:nvPr>
        </p:nvSpPr>
        <p:spPr bwMode="auto">
          <a:xfrm>
            <a:off x="431800" y="568325"/>
            <a:ext cx="6858000" cy="1079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r>
              <a:rPr lang="sv-SE">
                <a:solidFill>
                  <a:srgbClr val="000000"/>
                </a:solidFill>
              </a:rPr>
              <a:t>Exempel på sidhuvud - ÅÅÅÅ MM DD (Välj Visa, Sidhuvud sidfot för att ändra)</a:t>
            </a:r>
          </a:p>
        </p:txBody>
      </p:sp>
      <p:sp>
        <p:nvSpPr>
          <p:cNvPr id="1030" name="Rectangle 6"/>
          <p:cNvSpPr>
            <a:spLocks noGrp="1" noChangeArrowheads="1"/>
          </p:cNvSpPr>
          <p:nvPr>
            <p:ph type="sldNum" sz="quarter" idx="4"/>
          </p:nvPr>
        </p:nvSpPr>
        <p:spPr bwMode="auto">
          <a:xfrm>
            <a:off x="8234365" y="6548438"/>
            <a:ext cx="511175"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a:defRPr sz="700" smtClean="0">
                <a:latin typeface="+mj-lt"/>
              </a:defRPr>
            </a:lvl1pPr>
          </a:lstStyle>
          <a:p>
            <a:pPr>
              <a:defRPr/>
            </a:pPr>
            <a:fld id="{7C9E22D8-29E0-499F-8B90-CBB46DC0050C}" type="slidenum">
              <a:rPr lang="sv-SE">
                <a:solidFill>
                  <a:srgbClr val="000000"/>
                </a:solidFill>
              </a:rPr>
              <a:pPr>
                <a:defRPr/>
              </a:pPr>
              <a:t>‹Nr.›</a:t>
            </a:fld>
            <a:endParaRPr lang="sv-SE">
              <a:solidFill>
                <a:srgbClr val="000000"/>
              </a:solidFill>
            </a:endParaRPr>
          </a:p>
        </p:txBody>
      </p:sp>
      <p:sp>
        <p:nvSpPr>
          <p:cNvPr id="1033" name="Rectangle 9"/>
          <p:cNvSpPr>
            <a:spLocks noChangeArrowheads="1"/>
          </p:cNvSpPr>
          <p:nvPr/>
        </p:nvSpPr>
        <p:spPr bwMode="auto">
          <a:xfrm>
            <a:off x="431802" y="698500"/>
            <a:ext cx="8278813" cy="71438"/>
          </a:xfrm>
          <a:prstGeom prst="rect">
            <a:avLst/>
          </a:prstGeom>
          <a:solidFill>
            <a:schemeClr val="tx1"/>
          </a:solidFill>
          <a:ln w="9525">
            <a:solidFill>
              <a:schemeClr val="tx1"/>
            </a:solidFill>
            <a:miter lim="800000"/>
            <a:headEnd/>
            <a:tailEnd/>
          </a:ln>
          <a:effectLst/>
        </p:spPr>
        <p:txBody>
          <a:bodyPr wrap="none" lIns="91408" tIns="45704" rIns="91408" bIns="45704" anchor="ctr"/>
          <a:lstStyle/>
          <a:p>
            <a:pPr>
              <a:defRPr/>
            </a:pPr>
            <a:endParaRPr lang="sv-SE">
              <a:solidFill>
                <a:srgbClr val="000000"/>
              </a:solidFill>
            </a:endParaRPr>
          </a:p>
        </p:txBody>
      </p:sp>
      <p:pic>
        <p:nvPicPr>
          <p:cNvPr id="3093" name="Picture 10" descr="SMHI Logotype_svart_ne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83513" y="290513"/>
            <a:ext cx="91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dt" sz="half" idx="2"/>
          </p:nvPr>
        </p:nvSpPr>
        <p:spPr bwMode="auto">
          <a:xfrm>
            <a:off x="431800" y="431800"/>
            <a:ext cx="2133600"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fld id="{910FAA7C-B237-4748-BE38-63A50014E226}"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440797594"/>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Lst>
  <p:hf hdr="0" dt="0"/>
  <p:txStyles>
    <p:title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039" algn="l" rtl="0" eaLnBrk="1" fontAlgn="base" hangingPunct="1">
        <a:spcBef>
          <a:spcPct val="0"/>
        </a:spcBef>
        <a:spcAft>
          <a:spcPct val="0"/>
        </a:spcAft>
        <a:defRPr sz="3600">
          <a:solidFill>
            <a:schemeClr val="bg1"/>
          </a:solidFill>
          <a:latin typeface="Arial Black" pitchFamily="34" charset="0"/>
        </a:defRPr>
      </a:lvl6pPr>
      <a:lvl7pPr marL="914077" algn="l" rtl="0" eaLnBrk="1" fontAlgn="base" hangingPunct="1">
        <a:spcBef>
          <a:spcPct val="0"/>
        </a:spcBef>
        <a:spcAft>
          <a:spcPct val="0"/>
        </a:spcAft>
        <a:defRPr sz="3600">
          <a:solidFill>
            <a:schemeClr val="bg1"/>
          </a:solidFill>
          <a:latin typeface="Arial Black" pitchFamily="34" charset="0"/>
        </a:defRPr>
      </a:lvl7pPr>
      <a:lvl8pPr marL="1371116" algn="l" rtl="0" eaLnBrk="1" fontAlgn="base" hangingPunct="1">
        <a:spcBef>
          <a:spcPct val="0"/>
        </a:spcBef>
        <a:spcAft>
          <a:spcPct val="0"/>
        </a:spcAft>
        <a:defRPr sz="3600">
          <a:solidFill>
            <a:schemeClr val="bg1"/>
          </a:solidFill>
          <a:latin typeface="Arial Black" pitchFamily="34" charset="0"/>
        </a:defRPr>
      </a:lvl8pPr>
      <a:lvl9pPr marL="1828155" algn="l" rtl="0" eaLnBrk="1" fontAlgn="base" hangingPunct="1">
        <a:spcBef>
          <a:spcPct val="0"/>
        </a:spcBef>
        <a:spcAft>
          <a:spcPct val="0"/>
        </a:spcAft>
        <a:defRPr sz="3600">
          <a:solidFill>
            <a:schemeClr val="bg1"/>
          </a:solidFill>
          <a:latin typeface="Arial Black" pitchFamily="34" charset="0"/>
        </a:defRPr>
      </a:lvl9pPr>
    </p:titleStyle>
    <p:bodyStyle>
      <a:lvl1pPr marL="342778" indent="-342778" algn="l" rtl="0" eaLnBrk="1" fontAlgn="base" hangingPunct="1">
        <a:spcBef>
          <a:spcPct val="20000"/>
        </a:spcBef>
        <a:spcAft>
          <a:spcPct val="0"/>
        </a:spcAft>
        <a:buSzPct val="120000"/>
        <a:buFont typeface="Wingdings" pitchFamily="2" charset="2"/>
        <a:buChar char="§"/>
        <a:defRPr sz="1600">
          <a:solidFill>
            <a:schemeClr val="tx1"/>
          </a:solidFill>
          <a:latin typeface="+mn-lt"/>
          <a:ea typeface="+mn-ea"/>
          <a:cs typeface="+mn-cs"/>
        </a:defRPr>
      </a:lvl1pPr>
      <a:lvl2pPr marL="742688" indent="-285650" algn="l" rtl="0" eaLnBrk="1" fontAlgn="base" hangingPunct="1">
        <a:spcBef>
          <a:spcPct val="20000"/>
        </a:spcBef>
        <a:spcAft>
          <a:spcPct val="0"/>
        </a:spcAft>
        <a:buSzPct val="120000"/>
        <a:buFont typeface="Wingdings" pitchFamily="2" charset="2"/>
        <a:buChar char="§"/>
        <a:defRPr sz="1600">
          <a:solidFill>
            <a:schemeClr val="tx1"/>
          </a:solidFill>
          <a:latin typeface="+mn-lt"/>
        </a:defRPr>
      </a:lvl2pPr>
      <a:lvl3pPr marL="1142597" indent="-228519" algn="l" rtl="0" eaLnBrk="1" fontAlgn="base" hangingPunct="1">
        <a:spcBef>
          <a:spcPct val="20000"/>
        </a:spcBef>
        <a:spcAft>
          <a:spcPct val="0"/>
        </a:spcAft>
        <a:buSzPct val="120000"/>
        <a:buFont typeface="Wingdings" pitchFamily="2" charset="2"/>
        <a:buChar char="§"/>
        <a:defRPr sz="1600">
          <a:solidFill>
            <a:schemeClr val="tx1"/>
          </a:solidFill>
          <a:latin typeface="+mn-lt"/>
        </a:defRPr>
      </a:lvl3pPr>
      <a:lvl4pPr marL="1599635" indent="-228519" algn="l" rtl="0" eaLnBrk="1" fontAlgn="base" hangingPunct="1">
        <a:spcBef>
          <a:spcPct val="20000"/>
        </a:spcBef>
        <a:spcAft>
          <a:spcPct val="0"/>
        </a:spcAft>
        <a:buSzPct val="120000"/>
        <a:buFont typeface="Wingdings" pitchFamily="2" charset="2"/>
        <a:buChar char="§"/>
        <a:defRPr sz="1600">
          <a:solidFill>
            <a:schemeClr val="tx1"/>
          </a:solidFill>
          <a:latin typeface="+mn-lt"/>
        </a:defRPr>
      </a:lvl4pPr>
      <a:lvl5pPr marL="2056674" indent="-228519" algn="l" rtl="0" eaLnBrk="1" fontAlgn="base" hangingPunct="1">
        <a:spcBef>
          <a:spcPct val="20000"/>
        </a:spcBef>
        <a:spcAft>
          <a:spcPct val="0"/>
        </a:spcAft>
        <a:buSzPct val="120000"/>
        <a:buFont typeface="Wingdings" pitchFamily="2" charset="2"/>
        <a:buChar char="§"/>
        <a:defRPr sz="1600">
          <a:solidFill>
            <a:schemeClr val="tx1"/>
          </a:solidFill>
          <a:latin typeface="+mn-lt"/>
        </a:defRPr>
      </a:lvl5pPr>
      <a:lvl6pPr marL="2513713" indent="-228519" algn="l" rtl="0" eaLnBrk="1" fontAlgn="base" hangingPunct="1">
        <a:spcBef>
          <a:spcPct val="20000"/>
        </a:spcBef>
        <a:spcAft>
          <a:spcPct val="0"/>
        </a:spcAft>
        <a:buFont typeface="Wingdings" pitchFamily="2" charset="2"/>
        <a:buChar char="§"/>
        <a:defRPr sz="2000">
          <a:solidFill>
            <a:schemeClr val="bg1"/>
          </a:solidFill>
          <a:latin typeface="+mn-lt"/>
        </a:defRPr>
      </a:lvl6pPr>
      <a:lvl7pPr marL="2970750" indent="-228519" algn="l" rtl="0" eaLnBrk="1" fontAlgn="base" hangingPunct="1">
        <a:spcBef>
          <a:spcPct val="20000"/>
        </a:spcBef>
        <a:spcAft>
          <a:spcPct val="0"/>
        </a:spcAft>
        <a:buFont typeface="Wingdings" pitchFamily="2" charset="2"/>
        <a:buChar char="§"/>
        <a:defRPr sz="2000">
          <a:solidFill>
            <a:schemeClr val="bg1"/>
          </a:solidFill>
          <a:latin typeface="+mn-lt"/>
        </a:defRPr>
      </a:lvl7pPr>
      <a:lvl8pPr marL="3427790" indent="-228519" algn="l" rtl="0" eaLnBrk="1" fontAlgn="base" hangingPunct="1">
        <a:spcBef>
          <a:spcPct val="20000"/>
        </a:spcBef>
        <a:spcAft>
          <a:spcPct val="0"/>
        </a:spcAft>
        <a:buFont typeface="Wingdings" pitchFamily="2" charset="2"/>
        <a:buChar char="§"/>
        <a:defRPr sz="2000">
          <a:solidFill>
            <a:schemeClr val="bg1"/>
          </a:solidFill>
          <a:latin typeface="+mn-lt"/>
        </a:defRPr>
      </a:lvl8pPr>
      <a:lvl9pPr marL="3884829" indent="-228519" algn="l" rtl="0" eaLnBrk="1" fontAlgn="base" hangingPunct="1">
        <a:spcBef>
          <a:spcPct val="20000"/>
        </a:spcBef>
        <a:spcAft>
          <a:spcPct val="0"/>
        </a:spcAft>
        <a:buFont typeface="Wingdings" pitchFamily="2" charset="2"/>
        <a:buChar char="§"/>
        <a:defRPr sz="2000">
          <a:solidFill>
            <a:schemeClr val="bg1"/>
          </a:solidFill>
          <a:latin typeface="+mn-lt"/>
        </a:defRPr>
      </a:lvl9pPr>
    </p:bodyStyle>
    <p:otherStyle>
      <a:defPPr>
        <a:defRPr lang="sv-SE"/>
      </a:defPPr>
      <a:lvl1pPr marL="0" algn="l" defTabSz="914077" rtl="0" eaLnBrk="1" latinLnBrk="0" hangingPunct="1">
        <a:defRPr sz="1800" kern="1200">
          <a:solidFill>
            <a:schemeClr val="tx1"/>
          </a:solidFill>
          <a:latin typeface="+mn-lt"/>
          <a:ea typeface="+mn-ea"/>
          <a:cs typeface="+mn-cs"/>
        </a:defRPr>
      </a:lvl1pPr>
      <a:lvl2pPr marL="457039" algn="l" defTabSz="914077" rtl="0" eaLnBrk="1" latinLnBrk="0" hangingPunct="1">
        <a:defRPr sz="1800" kern="1200">
          <a:solidFill>
            <a:schemeClr val="tx1"/>
          </a:solidFill>
          <a:latin typeface="+mn-lt"/>
          <a:ea typeface="+mn-ea"/>
          <a:cs typeface="+mn-cs"/>
        </a:defRPr>
      </a:lvl2pPr>
      <a:lvl3pPr marL="914077" algn="l" defTabSz="914077" rtl="0" eaLnBrk="1" latinLnBrk="0" hangingPunct="1">
        <a:defRPr sz="1800" kern="1200">
          <a:solidFill>
            <a:schemeClr val="tx1"/>
          </a:solidFill>
          <a:latin typeface="+mn-lt"/>
          <a:ea typeface="+mn-ea"/>
          <a:cs typeface="+mn-cs"/>
        </a:defRPr>
      </a:lvl3pPr>
      <a:lvl4pPr marL="1371116" algn="l" defTabSz="914077" rtl="0" eaLnBrk="1" latinLnBrk="0" hangingPunct="1">
        <a:defRPr sz="1800" kern="1200">
          <a:solidFill>
            <a:schemeClr val="tx1"/>
          </a:solidFill>
          <a:latin typeface="+mn-lt"/>
          <a:ea typeface="+mn-ea"/>
          <a:cs typeface="+mn-cs"/>
        </a:defRPr>
      </a:lvl4pPr>
      <a:lvl5pPr marL="1828155" algn="l" defTabSz="914077" rtl="0" eaLnBrk="1" latinLnBrk="0" hangingPunct="1">
        <a:defRPr sz="1800" kern="1200">
          <a:solidFill>
            <a:schemeClr val="tx1"/>
          </a:solidFill>
          <a:latin typeface="+mn-lt"/>
          <a:ea typeface="+mn-ea"/>
          <a:cs typeface="+mn-cs"/>
        </a:defRPr>
      </a:lvl5pPr>
      <a:lvl6pPr marL="2285192" algn="l" defTabSz="914077" rtl="0" eaLnBrk="1" latinLnBrk="0" hangingPunct="1">
        <a:defRPr sz="1800" kern="1200">
          <a:solidFill>
            <a:schemeClr val="tx1"/>
          </a:solidFill>
          <a:latin typeface="+mn-lt"/>
          <a:ea typeface="+mn-ea"/>
          <a:cs typeface="+mn-cs"/>
        </a:defRPr>
      </a:lvl6pPr>
      <a:lvl7pPr marL="2742232" algn="l" defTabSz="914077" rtl="0" eaLnBrk="1" latinLnBrk="0" hangingPunct="1">
        <a:defRPr sz="1800" kern="1200">
          <a:solidFill>
            <a:schemeClr val="tx1"/>
          </a:solidFill>
          <a:latin typeface="+mn-lt"/>
          <a:ea typeface="+mn-ea"/>
          <a:cs typeface="+mn-cs"/>
        </a:defRPr>
      </a:lvl7pPr>
      <a:lvl8pPr marL="3199271" algn="l" defTabSz="914077" rtl="0" eaLnBrk="1" latinLnBrk="0" hangingPunct="1">
        <a:defRPr sz="1800" kern="1200">
          <a:solidFill>
            <a:schemeClr val="tx1"/>
          </a:solidFill>
          <a:latin typeface="+mn-lt"/>
          <a:ea typeface="+mn-ea"/>
          <a:cs typeface="+mn-cs"/>
        </a:defRPr>
      </a:lvl8pPr>
      <a:lvl9pPr marL="3656308" algn="l" defTabSz="914077"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gray">
          <a:xfrm>
            <a:off x="1062909" y="358523"/>
            <a:ext cx="5786946" cy="508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de-DE" smtClean="0"/>
              <a:t>Klick to edit</a:t>
            </a:r>
          </a:p>
        </p:txBody>
      </p:sp>
      <p:sp>
        <p:nvSpPr>
          <p:cNvPr id="2051" name="Rectangle 3"/>
          <p:cNvSpPr>
            <a:spLocks noGrp="1" noChangeArrowheads="1"/>
          </p:cNvSpPr>
          <p:nvPr>
            <p:ph type="body" idx="1"/>
          </p:nvPr>
        </p:nvSpPr>
        <p:spPr bwMode="gray">
          <a:xfrm>
            <a:off x="1062909" y="1346260"/>
            <a:ext cx="7726789" cy="466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smtClean="0"/>
              <a:t>Text</a:t>
            </a:r>
          </a:p>
          <a:p>
            <a:pPr lvl="1"/>
            <a:r>
              <a:rPr lang="de-DE" smtClean="0"/>
              <a:t>second</a:t>
            </a:r>
          </a:p>
          <a:p>
            <a:pPr lvl="2"/>
            <a:r>
              <a:rPr lang="de-DE" smtClean="0"/>
              <a:t>third</a:t>
            </a:r>
          </a:p>
          <a:p>
            <a:pPr lvl="3"/>
            <a:r>
              <a:rPr lang="de-DE" smtClean="0"/>
              <a:t>fourth</a:t>
            </a:r>
          </a:p>
          <a:p>
            <a:pPr lvl="4"/>
            <a:r>
              <a:rPr lang="de-DE" smtClean="0"/>
              <a:t>fifth</a:t>
            </a:r>
          </a:p>
        </p:txBody>
      </p:sp>
      <p:sp>
        <p:nvSpPr>
          <p:cNvPr id="1028" name="Rectangle 4"/>
          <p:cNvSpPr>
            <a:spLocks noGrp="1" noChangeArrowheads="1"/>
          </p:cNvSpPr>
          <p:nvPr>
            <p:ph type="dt" sz="half" idx="2"/>
          </p:nvPr>
        </p:nvSpPr>
        <p:spPr bwMode="gray">
          <a:xfrm>
            <a:off x="1062909" y="6139515"/>
            <a:ext cx="6957096" cy="35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defTabSz="914179">
              <a:lnSpc>
                <a:spcPct val="100000"/>
              </a:lnSpc>
              <a:buFontTx/>
              <a:buNone/>
              <a:defRPr sz="1100" smtClean="0">
                <a:latin typeface="+mn-lt"/>
                <a:cs typeface="Arial" charset="0"/>
              </a:defRPr>
            </a:lvl1pPr>
          </a:lstStyle>
          <a:p>
            <a:pPr algn="ctr" fontAlgn="base">
              <a:spcBef>
                <a:spcPct val="0"/>
              </a:spcBef>
              <a:spcAft>
                <a:spcPct val="0"/>
              </a:spcAft>
              <a:defRPr/>
            </a:pPr>
            <a:r>
              <a:rPr lang="de-DE">
                <a:solidFill>
                  <a:srgbClr val="000000"/>
                </a:solidFill>
              </a:rPr>
              <a:t>Marcus Reckermann, International BALTEX Secretariat | BSSG Meeting #27, Warnemünde, 29-30 September 2011</a:t>
            </a:r>
          </a:p>
        </p:txBody>
      </p:sp>
      <p:sp>
        <p:nvSpPr>
          <p:cNvPr id="1030" name="Rectangle 6"/>
          <p:cNvSpPr>
            <a:spLocks noGrp="1" noChangeArrowheads="1"/>
          </p:cNvSpPr>
          <p:nvPr>
            <p:ph type="sldNum" sz="quarter" idx="4"/>
          </p:nvPr>
        </p:nvSpPr>
        <p:spPr bwMode="gray">
          <a:xfrm>
            <a:off x="8143536" y="6139515"/>
            <a:ext cx="646162" cy="35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defTabSz="914179">
              <a:lnSpc>
                <a:spcPct val="100000"/>
              </a:lnSpc>
              <a:buFontTx/>
              <a:buNone/>
              <a:defRPr sz="900" smtClean="0">
                <a:latin typeface="Arial" charset="0"/>
                <a:cs typeface="Arial" charset="0"/>
              </a:defRPr>
            </a:lvl1pPr>
          </a:lstStyle>
          <a:p>
            <a:pPr fontAlgn="base">
              <a:spcBef>
                <a:spcPct val="0"/>
              </a:spcBef>
              <a:spcAft>
                <a:spcPct val="0"/>
              </a:spcAft>
              <a:defRPr/>
            </a:pPr>
            <a:fld id="{E50C0F8C-4226-4623-ABDC-DC430D698541}" type="slidenum">
              <a:rPr lang="de-DE">
                <a:solidFill>
                  <a:srgbClr val="000000"/>
                </a:solidFill>
              </a:rPr>
              <a:pPr fontAlgn="base">
                <a:spcBef>
                  <a:spcPct val="0"/>
                </a:spcBef>
                <a:spcAft>
                  <a:spcPct val="0"/>
                </a:spcAft>
                <a:defRPr/>
              </a:pPr>
              <a:t>‹Nr.›</a:t>
            </a:fld>
            <a:endParaRPr lang="de-DE">
              <a:solidFill>
                <a:srgbClr val="000000"/>
              </a:solidFill>
            </a:endParaRPr>
          </a:p>
        </p:txBody>
      </p:sp>
      <p:sp>
        <p:nvSpPr>
          <p:cNvPr id="2054" name="Line 8"/>
          <p:cNvSpPr>
            <a:spLocks noChangeShapeType="1"/>
          </p:cNvSpPr>
          <p:nvPr/>
        </p:nvSpPr>
        <p:spPr bwMode="gray">
          <a:xfrm flipH="1">
            <a:off x="1524453" y="1061169"/>
            <a:ext cx="7265245" cy="0"/>
          </a:xfrm>
          <a:prstGeom prst="line">
            <a:avLst/>
          </a:prstGeom>
          <a:noFill/>
          <a:ln w="3175">
            <a:solidFill>
              <a:srgbClr val="00A2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pPr algn="ctr" defTabSz="914400" fontAlgn="base">
              <a:lnSpc>
                <a:spcPct val="120000"/>
              </a:lnSpc>
              <a:spcBef>
                <a:spcPct val="0"/>
              </a:spcBef>
              <a:spcAft>
                <a:spcPct val="0"/>
              </a:spcAft>
              <a:buFont typeface="Wingdings 3" pitchFamily="18" charset="2"/>
              <a:buNone/>
            </a:pPr>
            <a:endParaRPr lang="de-DE" sz="1400">
              <a:solidFill>
                <a:srgbClr val="000000"/>
              </a:solidFill>
              <a:latin typeface="Arial" pitchFamily="34" charset="0"/>
            </a:endParaRPr>
          </a:p>
        </p:txBody>
      </p:sp>
      <p:sp>
        <p:nvSpPr>
          <p:cNvPr id="2055" name="Line 9"/>
          <p:cNvSpPr>
            <a:spLocks noChangeShapeType="1"/>
          </p:cNvSpPr>
          <p:nvPr/>
        </p:nvSpPr>
        <p:spPr bwMode="gray">
          <a:xfrm flipH="1">
            <a:off x="354303" y="1061169"/>
            <a:ext cx="646162" cy="0"/>
          </a:xfrm>
          <a:prstGeom prst="line">
            <a:avLst/>
          </a:prstGeom>
          <a:noFill/>
          <a:ln w="31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pPr algn="ctr" defTabSz="914400" fontAlgn="base">
              <a:lnSpc>
                <a:spcPct val="120000"/>
              </a:lnSpc>
              <a:spcBef>
                <a:spcPct val="0"/>
              </a:spcBef>
              <a:spcAft>
                <a:spcPct val="0"/>
              </a:spcAft>
              <a:buFont typeface="Wingdings 3" pitchFamily="18" charset="2"/>
              <a:buNone/>
            </a:pPr>
            <a:endParaRPr lang="de-DE" sz="1400">
              <a:solidFill>
                <a:srgbClr val="000000"/>
              </a:solidFill>
              <a:latin typeface="Arial" pitchFamily="34" charset="0"/>
            </a:endParaRPr>
          </a:p>
        </p:txBody>
      </p:sp>
      <p:sp>
        <p:nvSpPr>
          <p:cNvPr id="2056" name="Rectangle 10"/>
          <p:cNvSpPr>
            <a:spLocks noChangeArrowheads="1"/>
          </p:cNvSpPr>
          <p:nvPr/>
        </p:nvSpPr>
        <p:spPr bwMode="gray">
          <a:xfrm>
            <a:off x="1062909" y="1012214"/>
            <a:ext cx="3385561" cy="97910"/>
          </a:xfrm>
          <a:prstGeom prst="rect">
            <a:avLst/>
          </a:prstGeom>
          <a:solidFill>
            <a:schemeClr val="accent1"/>
          </a:solidFill>
          <a:ln w="9525">
            <a:solidFill>
              <a:srgbClr val="00A2E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nchor="ctr"/>
          <a:lstStyle/>
          <a:p>
            <a:pPr algn="ctr" defTabSz="914400" fontAlgn="base">
              <a:lnSpc>
                <a:spcPct val="120000"/>
              </a:lnSpc>
              <a:spcBef>
                <a:spcPct val="0"/>
              </a:spcBef>
              <a:spcAft>
                <a:spcPct val="0"/>
              </a:spcAft>
              <a:buFont typeface="Wingdings 3" pitchFamily="18" charset="2"/>
              <a:buNone/>
            </a:pPr>
            <a:endParaRPr lang="en-US" sz="1400">
              <a:solidFill>
                <a:srgbClr val="000000"/>
              </a:solidFill>
              <a:latin typeface="Arial" pitchFamily="34" charset="0"/>
            </a:endParaRPr>
          </a:p>
        </p:txBody>
      </p:sp>
      <p:sp>
        <p:nvSpPr>
          <p:cNvPr id="2057" name="Line 14"/>
          <p:cNvSpPr>
            <a:spLocks noChangeShapeType="1"/>
          </p:cNvSpPr>
          <p:nvPr/>
        </p:nvSpPr>
        <p:spPr bwMode="gray">
          <a:xfrm flipH="1">
            <a:off x="385525" y="6564271"/>
            <a:ext cx="8434037" cy="0"/>
          </a:xfrm>
          <a:prstGeom prst="line">
            <a:avLst/>
          </a:prstGeom>
          <a:noFill/>
          <a:ln w="3175">
            <a:solidFill>
              <a:srgbClr val="00A2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pPr algn="ctr" defTabSz="914400" fontAlgn="base">
              <a:lnSpc>
                <a:spcPct val="120000"/>
              </a:lnSpc>
              <a:spcBef>
                <a:spcPct val="0"/>
              </a:spcBef>
              <a:spcAft>
                <a:spcPct val="0"/>
              </a:spcAft>
              <a:buFont typeface="Wingdings 3" pitchFamily="18" charset="2"/>
              <a:buNone/>
            </a:pPr>
            <a:endParaRPr lang="de-DE" sz="1400">
              <a:solidFill>
                <a:srgbClr val="000000"/>
              </a:solidFill>
              <a:latin typeface="Arial" pitchFamily="34" charset="0"/>
            </a:endParaRPr>
          </a:p>
        </p:txBody>
      </p:sp>
      <p:pic>
        <p:nvPicPr>
          <p:cNvPr id="2058" name="Picture 17" descr="HZG_RGB_72dpi_mitZusatz in E_80mm"/>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58004" y="359963"/>
            <a:ext cx="1641196" cy="447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Rectangle 18"/>
          <p:cNvSpPr>
            <a:spLocks noChangeArrowheads="1"/>
          </p:cNvSpPr>
          <p:nvPr/>
        </p:nvSpPr>
        <p:spPr bwMode="gray">
          <a:xfrm>
            <a:off x="1052049" y="6623305"/>
            <a:ext cx="6957096" cy="164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algn="ctr" defTabSz="914179" fontAlgn="base">
              <a:spcBef>
                <a:spcPct val="0"/>
              </a:spcBef>
              <a:spcAft>
                <a:spcPct val="0"/>
              </a:spcAft>
            </a:pPr>
            <a:r>
              <a:rPr lang="de-DE" sz="1000" b="1">
                <a:solidFill>
                  <a:srgbClr val="000000"/>
                </a:solidFill>
                <a:latin typeface="Arial" pitchFamily="34" charset="0"/>
              </a:rPr>
              <a:t>www.baltex-research.eu</a:t>
            </a:r>
          </a:p>
        </p:txBody>
      </p:sp>
    </p:spTree>
    <p:extLst>
      <p:ext uri="{BB962C8B-B14F-4D97-AF65-F5344CB8AC3E}">
        <p14:creationId xmlns:p14="http://schemas.microsoft.com/office/powerpoint/2010/main" val="735696708"/>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Lst>
  <p:hf hdr="0" ftr="0"/>
  <p:txStyles>
    <p:titleStyle>
      <a:lvl1pPr algn="l" defTabSz="914179" rtl="0" eaLnBrk="0" fontAlgn="base" hangingPunct="0">
        <a:spcBef>
          <a:spcPct val="0"/>
        </a:spcBef>
        <a:spcAft>
          <a:spcPct val="0"/>
        </a:spcAft>
        <a:defRPr>
          <a:solidFill>
            <a:schemeClr val="tx1"/>
          </a:solidFill>
          <a:latin typeface="+mj-lt"/>
          <a:ea typeface="+mj-ea"/>
          <a:cs typeface="+mj-cs"/>
        </a:defRPr>
      </a:lvl1pPr>
      <a:lvl2pPr algn="l" defTabSz="914179" rtl="0" eaLnBrk="0" fontAlgn="base" hangingPunct="0">
        <a:spcBef>
          <a:spcPct val="0"/>
        </a:spcBef>
        <a:spcAft>
          <a:spcPct val="0"/>
        </a:spcAft>
        <a:defRPr>
          <a:solidFill>
            <a:schemeClr val="tx1"/>
          </a:solidFill>
          <a:latin typeface="Calibri" pitchFamily="34" charset="0"/>
          <a:cs typeface="Arial" charset="0"/>
        </a:defRPr>
      </a:lvl2pPr>
      <a:lvl3pPr algn="l" defTabSz="914179" rtl="0" eaLnBrk="0" fontAlgn="base" hangingPunct="0">
        <a:spcBef>
          <a:spcPct val="0"/>
        </a:spcBef>
        <a:spcAft>
          <a:spcPct val="0"/>
        </a:spcAft>
        <a:defRPr>
          <a:solidFill>
            <a:schemeClr val="tx1"/>
          </a:solidFill>
          <a:latin typeface="Calibri" pitchFamily="34" charset="0"/>
          <a:cs typeface="Arial" charset="0"/>
        </a:defRPr>
      </a:lvl3pPr>
      <a:lvl4pPr algn="l" defTabSz="914179" rtl="0" eaLnBrk="0" fontAlgn="base" hangingPunct="0">
        <a:spcBef>
          <a:spcPct val="0"/>
        </a:spcBef>
        <a:spcAft>
          <a:spcPct val="0"/>
        </a:spcAft>
        <a:defRPr>
          <a:solidFill>
            <a:schemeClr val="tx1"/>
          </a:solidFill>
          <a:latin typeface="Calibri" pitchFamily="34" charset="0"/>
          <a:cs typeface="Arial" charset="0"/>
        </a:defRPr>
      </a:lvl4pPr>
      <a:lvl5pPr algn="l" defTabSz="914179" rtl="0" eaLnBrk="0" fontAlgn="base" hangingPunct="0">
        <a:spcBef>
          <a:spcPct val="0"/>
        </a:spcBef>
        <a:spcAft>
          <a:spcPct val="0"/>
        </a:spcAft>
        <a:defRPr>
          <a:solidFill>
            <a:schemeClr val="tx1"/>
          </a:solidFill>
          <a:latin typeface="Calibri" pitchFamily="34" charset="0"/>
          <a:cs typeface="Arial" charset="0"/>
        </a:defRPr>
      </a:lvl5pPr>
      <a:lvl6pPr marL="400736" algn="l" defTabSz="914179" rtl="0" fontAlgn="base">
        <a:spcBef>
          <a:spcPct val="0"/>
        </a:spcBef>
        <a:spcAft>
          <a:spcPct val="0"/>
        </a:spcAft>
        <a:defRPr>
          <a:solidFill>
            <a:schemeClr val="tx1"/>
          </a:solidFill>
          <a:latin typeface="Calibri" pitchFamily="34" charset="0"/>
          <a:cs typeface="Arial" charset="0"/>
        </a:defRPr>
      </a:lvl6pPr>
      <a:lvl7pPr marL="801472" algn="l" defTabSz="914179" rtl="0" fontAlgn="base">
        <a:spcBef>
          <a:spcPct val="0"/>
        </a:spcBef>
        <a:spcAft>
          <a:spcPct val="0"/>
        </a:spcAft>
        <a:defRPr>
          <a:solidFill>
            <a:schemeClr val="tx1"/>
          </a:solidFill>
          <a:latin typeface="Calibri" pitchFamily="34" charset="0"/>
          <a:cs typeface="Arial" charset="0"/>
        </a:defRPr>
      </a:lvl7pPr>
      <a:lvl8pPr marL="1202207" algn="l" defTabSz="914179" rtl="0" fontAlgn="base">
        <a:spcBef>
          <a:spcPct val="0"/>
        </a:spcBef>
        <a:spcAft>
          <a:spcPct val="0"/>
        </a:spcAft>
        <a:defRPr>
          <a:solidFill>
            <a:schemeClr val="tx1"/>
          </a:solidFill>
          <a:latin typeface="Calibri" pitchFamily="34" charset="0"/>
          <a:cs typeface="Arial" charset="0"/>
        </a:defRPr>
      </a:lvl8pPr>
      <a:lvl9pPr marL="1602943" algn="l" defTabSz="914179" rtl="0" fontAlgn="base">
        <a:spcBef>
          <a:spcPct val="0"/>
        </a:spcBef>
        <a:spcAft>
          <a:spcPct val="0"/>
        </a:spcAft>
        <a:defRPr>
          <a:solidFill>
            <a:schemeClr val="tx1"/>
          </a:solidFill>
          <a:latin typeface="Calibri" pitchFamily="34" charset="0"/>
          <a:cs typeface="Arial" charset="0"/>
        </a:defRPr>
      </a:lvl9pPr>
    </p:titleStyle>
    <p:bodyStyle>
      <a:lvl1pPr marL="300552" indent="-300552" algn="l" defTabSz="914179" rtl="0" eaLnBrk="0" fontAlgn="base" hangingPunct="0">
        <a:lnSpc>
          <a:spcPct val="120000"/>
        </a:lnSpc>
        <a:spcBef>
          <a:spcPct val="0"/>
        </a:spcBef>
        <a:spcAft>
          <a:spcPct val="0"/>
        </a:spcAft>
        <a:tabLst>
          <a:tab pos="393779" algn="l"/>
          <a:tab pos="787557" algn="l"/>
          <a:tab pos="1181336" algn="l"/>
          <a:tab pos="1575114" algn="l"/>
        </a:tabLst>
        <a:defRPr>
          <a:solidFill>
            <a:schemeClr val="tx1"/>
          </a:solidFill>
          <a:latin typeface="+mn-lt"/>
          <a:ea typeface="+mn-ea"/>
          <a:cs typeface="+mn-cs"/>
        </a:defRPr>
      </a:lvl1pPr>
      <a:lvl2pPr marL="390996" indent="-389604" algn="l" defTabSz="914179" rtl="0" eaLnBrk="0" fontAlgn="base" hangingPunct="0">
        <a:lnSpc>
          <a:spcPct val="120000"/>
        </a:lnSpc>
        <a:spcBef>
          <a:spcPct val="0"/>
        </a:spcBef>
        <a:spcAft>
          <a:spcPct val="0"/>
        </a:spcAft>
        <a:buFont typeface="Wingdings 3" pitchFamily="18" charset="2"/>
        <a:buChar char="Ò"/>
        <a:tabLst>
          <a:tab pos="393779" algn="l"/>
          <a:tab pos="787557" algn="l"/>
          <a:tab pos="1181336" algn="l"/>
          <a:tab pos="1575114" algn="l"/>
        </a:tabLst>
        <a:defRPr>
          <a:solidFill>
            <a:schemeClr val="tx1"/>
          </a:solidFill>
          <a:latin typeface="+mn-lt"/>
          <a:cs typeface="+mn-cs"/>
        </a:defRPr>
      </a:lvl2pPr>
      <a:lvl3pPr marL="784774" indent="-392387" algn="l" defTabSz="914179" rtl="0" eaLnBrk="0" fontAlgn="base" hangingPunct="0">
        <a:lnSpc>
          <a:spcPct val="120000"/>
        </a:lnSpc>
        <a:spcBef>
          <a:spcPct val="0"/>
        </a:spcBef>
        <a:spcAft>
          <a:spcPct val="0"/>
        </a:spcAft>
        <a:buFont typeface="Wingdings 3" pitchFamily="18" charset="2"/>
        <a:buChar char="Ò"/>
        <a:tabLst>
          <a:tab pos="393779" algn="l"/>
          <a:tab pos="787557" algn="l"/>
          <a:tab pos="1181336" algn="l"/>
          <a:tab pos="1575114" algn="l"/>
        </a:tabLst>
        <a:defRPr>
          <a:solidFill>
            <a:schemeClr val="tx1"/>
          </a:solidFill>
          <a:latin typeface="+mn-lt"/>
          <a:cs typeface="+mn-cs"/>
        </a:defRPr>
      </a:lvl3pPr>
      <a:lvl4pPr marL="1178553" indent="-392387" algn="l" defTabSz="914179" rtl="0" eaLnBrk="0" fontAlgn="base" hangingPunct="0">
        <a:lnSpc>
          <a:spcPct val="120000"/>
        </a:lnSpc>
        <a:spcBef>
          <a:spcPct val="0"/>
        </a:spcBef>
        <a:spcAft>
          <a:spcPct val="0"/>
        </a:spcAft>
        <a:buFont typeface="Wingdings 3" pitchFamily="18" charset="2"/>
        <a:buChar char="Ò"/>
        <a:tabLst>
          <a:tab pos="393779" algn="l"/>
          <a:tab pos="787557" algn="l"/>
          <a:tab pos="1181336" algn="l"/>
          <a:tab pos="1575114" algn="l"/>
        </a:tabLst>
        <a:defRPr>
          <a:solidFill>
            <a:schemeClr val="tx1"/>
          </a:solidFill>
          <a:latin typeface="+mn-lt"/>
          <a:cs typeface="+mn-cs"/>
        </a:defRPr>
      </a:lvl4pPr>
      <a:lvl5pPr marL="1572331" indent="-392387" algn="l" defTabSz="914179" rtl="0" eaLnBrk="0" fontAlgn="base" hangingPunct="0">
        <a:lnSpc>
          <a:spcPct val="120000"/>
        </a:lnSpc>
        <a:spcBef>
          <a:spcPct val="0"/>
        </a:spcBef>
        <a:spcAft>
          <a:spcPct val="0"/>
        </a:spcAft>
        <a:buFont typeface="Wingdings 3" pitchFamily="18" charset="2"/>
        <a:buChar char="Ò"/>
        <a:tabLst>
          <a:tab pos="393779" algn="l"/>
          <a:tab pos="787557" algn="l"/>
          <a:tab pos="1181336" algn="l"/>
          <a:tab pos="1575114" algn="l"/>
        </a:tabLst>
        <a:defRPr>
          <a:solidFill>
            <a:schemeClr val="tx1"/>
          </a:solidFill>
          <a:latin typeface="+mn-lt"/>
          <a:cs typeface="+mn-cs"/>
        </a:defRPr>
      </a:lvl5pPr>
      <a:lvl6pPr marL="1973067" indent="-392387" algn="l" defTabSz="914179" rtl="0" fontAlgn="base">
        <a:lnSpc>
          <a:spcPct val="120000"/>
        </a:lnSpc>
        <a:spcBef>
          <a:spcPct val="0"/>
        </a:spcBef>
        <a:spcAft>
          <a:spcPct val="0"/>
        </a:spcAft>
        <a:buFont typeface="Wingdings 3" pitchFamily="18" charset="2"/>
        <a:buChar char="Ò"/>
        <a:tabLst>
          <a:tab pos="393779" algn="l"/>
          <a:tab pos="787557" algn="l"/>
          <a:tab pos="1181336" algn="l"/>
          <a:tab pos="1575114" algn="l"/>
        </a:tabLst>
        <a:defRPr>
          <a:solidFill>
            <a:schemeClr val="tx1"/>
          </a:solidFill>
          <a:latin typeface="+mn-lt"/>
          <a:cs typeface="+mn-cs"/>
        </a:defRPr>
      </a:lvl6pPr>
      <a:lvl7pPr marL="2373803" indent="-392387" algn="l" defTabSz="914179" rtl="0" fontAlgn="base">
        <a:lnSpc>
          <a:spcPct val="120000"/>
        </a:lnSpc>
        <a:spcBef>
          <a:spcPct val="0"/>
        </a:spcBef>
        <a:spcAft>
          <a:spcPct val="0"/>
        </a:spcAft>
        <a:buFont typeface="Wingdings 3" pitchFamily="18" charset="2"/>
        <a:buChar char="Ò"/>
        <a:tabLst>
          <a:tab pos="393779" algn="l"/>
          <a:tab pos="787557" algn="l"/>
          <a:tab pos="1181336" algn="l"/>
          <a:tab pos="1575114" algn="l"/>
        </a:tabLst>
        <a:defRPr>
          <a:solidFill>
            <a:schemeClr val="tx1"/>
          </a:solidFill>
          <a:latin typeface="+mn-lt"/>
          <a:cs typeface="+mn-cs"/>
        </a:defRPr>
      </a:lvl7pPr>
      <a:lvl8pPr marL="2774539" indent="-392387" algn="l" defTabSz="914179" rtl="0" fontAlgn="base">
        <a:lnSpc>
          <a:spcPct val="120000"/>
        </a:lnSpc>
        <a:spcBef>
          <a:spcPct val="0"/>
        </a:spcBef>
        <a:spcAft>
          <a:spcPct val="0"/>
        </a:spcAft>
        <a:buFont typeface="Wingdings 3" pitchFamily="18" charset="2"/>
        <a:buChar char="Ò"/>
        <a:tabLst>
          <a:tab pos="393779" algn="l"/>
          <a:tab pos="787557" algn="l"/>
          <a:tab pos="1181336" algn="l"/>
          <a:tab pos="1575114" algn="l"/>
        </a:tabLst>
        <a:defRPr>
          <a:solidFill>
            <a:schemeClr val="tx1"/>
          </a:solidFill>
          <a:latin typeface="+mn-lt"/>
          <a:cs typeface="+mn-cs"/>
        </a:defRPr>
      </a:lvl8pPr>
      <a:lvl9pPr marL="3175275" indent="-392387" algn="l" defTabSz="914179" rtl="0" fontAlgn="base">
        <a:lnSpc>
          <a:spcPct val="120000"/>
        </a:lnSpc>
        <a:spcBef>
          <a:spcPct val="0"/>
        </a:spcBef>
        <a:spcAft>
          <a:spcPct val="0"/>
        </a:spcAft>
        <a:buFont typeface="Wingdings 3" pitchFamily="18" charset="2"/>
        <a:buChar char="Ò"/>
        <a:tabLst>
          <a:tab pos="393779" algn="l"/>
          <a:tab pos="787557" algn="l"/>
          <a:tab pos="1181336" algn="l"/>
          <a:tab pos="1575114" algn="l"/>
        </a:tabLst>
        <a:defRPr>
          <a:solidFill>
            <a:schemeClr val="tx1"/>
          </a:solidFill>
          <a:latin typeface="+mn-lt"/>
          <a:cs typeface="+mn-cs"/>
        </a:defRPr>
      </a:lvl9pPr>
    </p:bodyStyle>
    <p:otherStyle>
      <a:defPPr>
        <a:defRPr lang="en-US"/>
      </a:defPPr>
      <a:lvl1pPr marL="0" algn="l" defTabSz="801472" rtl="0" eaLnBrk="1" latinLnBrk="0" hangingPunct="1">
        <a:defRPr sz="1600" kern="1200">
          <a:solidFill>
            <a:schemeClr val="tx1"/>
          </a:solidFill>
          <a:latin typeface="+mn-lt"/>
          <a:ea typeface="+mn-ea"/>
          <a:cs typeface="+mn-cs"/>
        </a:defRPr>
      </a:lvl1pPr>
      <a:lvl2pPr marL="400736" algn="l" defTabSz="801472" rtl="0" eaLnBrk="1" latinLnBrk="0" hangingPunct="1">
        <a:defRPr sz="1600" kern="1200">
          <a:solidFill>
            <a:schemeClr val="tx1"/>
          </a:solidFill>
          <a:latin typeface="+mn-lt"/>
          <a:ea typeface="+mn-ea"/>
          <a:cs typeface="+mn-cs"/>
        </a:defRPr>
      </a:lvl2pPr>
      <a:lvl3pPr marL="801472" algn="l" defTabSz="801472" rtl="0" eaLnBrk="1" latinLnBrk="0" hangingPunct="1">
        <a:defRPr sz="1600" kern="1200">
          <a:solidFill>
            <a:schemeClr val="tx1"/>
          </a:solidFill>
          <a:latin typeface="+mn-lt"/>
          <a:ea typeface="+mn-ea"/>
          <a:cs typeface="+mn-cs"/>
        </a:defRPr>
      </a:lvl3pPr>
      <a:lvl4pPr marL="1202207" algn="l" defTabSz="801472" rtl="0" eaLnBrk="1" latinLnBrk="0" hangingPunct="1">
        <a:defRPr sz="1600" kern="1200">
          <a:solidFill>
            <a:schemeClr val="tx1"/>
          </a:solidFill>
          <a:latin typeface="+mn-lt"/>
          <a:ea typeface="+mn-ea"/>
          <a:cs typeface="+mn-cs"/>
        </a:defRPr>
      </a:lvl4pPr>
      <a:lvl5pPr marL="1602943" algn="l" defTabSz="801472" rtl="0" eaLnBrk="1" latinLnBrk="0" hangingPunct="1">
        <a:defRPr sz="1600" kern="1200">
          <a:solidFill>
            <a:schemeClr val="tx1"/>
          </a:solidFill>
          <a:latin typeface="+mn-lt"/>
          <a:ea typeface="+mn-ea"/>
          <a:cs typeface="+mn-cs"/>
        </a:defRPr>
      </a:lvl5pPr>
      <a:lvl6pPr marL="2003679" algn="l" defTabSz="801472" rtl="0" eaLnBrk="1" latinLnBrk="0" hangingPunct="1">
        <a:defRPr sz="1600" kern="1200">
          <a:solidFill>
            <a:schemeClr val="tx1"/>
          </a:solidFill>
          <a:latin typeface="+mn-lt"/>
          <a:ea typeface="+mn-ea"/>
          <a:cs typeface="+mn-cs"/>
        </a:defRPr>
      </a:lvl6pPr>
      <a:lvl7pPr marL="2404415" algn="l" defTabSz="801472" rtl="0" eaLnBrk="1" latinLnBrk="0" hangingPunct="1">
        <a:defRPr sz="1600" kern="1200">
          <a:solidFill>
            <a:schemeClr val="tx1"/>
          </a:solidFill>
          <a:latin typeface="+mn-lt"/>
          <a:ea typeface="+mn-ea"/>
          <a:cs typeface="+mn-cs"/>
        </a:defRPr>
      </a:lvl7pPr>
      <a:lvl8pPr marL="2805151" algn="l" defTabSz="801472" rtl="0" eaLnBrk="1" latinLnBrk="0" hangingPunct="1">
        <a:defRPr sz="1600" kern="1200">
          <a:solidFill>
            <a:schemeClr val="tx1"/>
          </a:solidFill>
          <a:latin typeface="+mn-lt"/>
          <a:ea typeface="+mn-ea"/>
          <a:cs typeface="+mn-cs"/>
        </a:defRPr>
      </a:lvl8pPr>
      <a:lvl9pPr marL="3205886" algn="l" defTabSz="801472" rtl="0" eaLnBrk="1" latinLnBrk="0" hangingPunct="1">
        <a:defRPr sz="16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88" name="Rectangle 2"/>
          <p:cNvSpPr>
            <a:spLocks noGrp="1" noChangeArrowheads="1"/>
          </p:cNvSpPr>
          <p:nvPr>
            <p:ph type="title"/>
          </p:nvPr>
        </p:nvSpPr>
        <p:spPr bwMode="auto">
          <a:xfrm>
            <a:off x="757238" y="828675"/>
            <a:ext cx="7634287" cy="81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sv-SE" smtClean="0"/>
              <a:t>Klicka här för format</a:t>
            </a:r>
          </a:p>
        </p:txBody>
      </p:sp>
      <p:sp>
        <p:nvSpPr>
          <p:cNvPr id="3089" name="Rectangle 3"/>
          <p:cNvSpPr>
            <a:spLocks noGrp="1" noChangeArrowheads="1"/>
          </p:cNvSpPr>
          <p:nvPr>
            <p:ph type="body" idx="1"/>
          </p:nvPr>
        </p:nvSpPr>
        <p:spPr bwMode="auto">
          <a:xfrm>
            <a:off x="757238" y="1722438"/>
            <a:ext cx="7634287" cy="448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smtClean="0"/>
          </a:p>
          <a:p>
            <a:pPr lvl="4"/>
            <a:endParaRPr lang="en-GB" smtClean="0"/>
          </a:p>
          <a:p>
            <a:pPr lvl="4"/>
            <a:endParaRPr lang="en-GB" smtClean="0"/>
          </a:p>
          <a:p>
            <a:pPr lvl="4"/>
            <a:endParaRPr lang="en-GB" smtClean="0"/>
          </a:p>
          <a:p>
            <a:pPr lvl="4"/>
            <a:endParaRPr lang="en-GB" smtClean="0"/>
          </a:p>
          <a:p>
            <a:pPr lvl="4"/>
            <a:endParaRPr lang="sv-SE" smtClean="0"/>
          </a:p>
        </p:txBody>
      </p:sp>
      <p:sp>
        <p:nvSpPr>
          <p:cNvPr id="1029" name="Rectangle 5"/>
          <p:cNvSpPr>
            <a:spLocks noGrp="1" noChangeArrowheads="1"/>
          </p:cNvSpPr>
          <p:nvPr>
            <p:ph type="ftr" sz="quarter" idx="3"/>
          </p:nvPr>
        </p:nvSpPr>
        <p:spPr bwMode="auto">
          <a:xfrm>
            <a:off x="431800" y="568325"/>
            <a:ext cx="6858000" cy="1079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pPr defTabSz="914400"/>
            <a:r>
              <a:rPr lang="sv-SE">
                <a:solidFill>
                  <a:srgbClr val="000000"/>
                </a:solidFill>
              </a:rPr>
              <a:t>Exempel på sidhuvud - ÅÅÅÅ MM DD (Välj Visa, Sidhuvud sidfot för att ändra)</a:t>
            </a:r>
          </a:p>
        </p:txBody>
      </p:sp>
      <p:sp>
        <p:nvSpPr>
          <p:cNvPr id="1030" name="Rectangle 6"/>
          <p:cNvSpPr>
            <a:spLocks noGrp="1" noChangeArrowheads="1"/>
          </p:cNvSpPr>
          <p:nvPr>
            <p:ph type="sldNum" sz="quarter" idx="4"/>
          </p:nvPr>
        </p:nvSpPr>
        <p:spPr bwMode="auto">
          <a:xfrm>
            <a:off x="8234363" y="6548438"/>
            <a:ext cx="511175"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a:defRPr sz="700" smtClean="0">
                <a:latin typeface="+mj-lt"/>
              </a:defRPr>
            </a:lvl1pPr>
          </a:lstStyle>
          <a:p>
            <a:pPr defTabSz="914400">
              <a:defRPr/>
            </a:pPr>
            <a:fld id="{7C9E22D8-29E0-499F-8B90-CBB46DC0050C}" type="slidenum">
              <a:rPr lang="sv-SE">
                <a:solidFill>
                  <a:srgbClr val="000000"/>
                </a:solidFill>
              </a:rPr>
              <a:pPr defTabSz="914400">
                <a:defRPr/>
              </a:pPr>
              <a:t>‹Nr.›</a:t>
            </a:fld>
            <a:endParaRPr lang="sv-SE">
              <a:solidFill>
                <a:srgbClr val="000000"/>
              </a:solidFill>
            </a:endParaRPr>
          </a:p>
        </p:txBody>
      </p:sp>
      <p:sp>
        <p:nvSpPr>
          <p:cNvPr id="1033" name="Rectangle 9"/>
          <p:cNvSpPr>
            <a:spLocks noChangeArrowheads="1"/>
          </p:cNvSpPr>
          <p:nvPr/>
        </p:nvSpPr>
        <p:spPr bwMode="auto">
          <a:xfrm>
            <a:off x="431800" y="698500"/>
            <a:ext cx="8278813" cy="71438"/>
          </a:xfrm>
          <a:prstGeom prst="rect">
            <a:avLst/>
          </a:prstGeom>
          <a:solidFill>
            <a:schemeClr val="tx1"/>
          </a:solidFill>
          <a:ln w="9525">
            <a:solidFill>
              <a:schemeClr val="tx1"/>
            </a:solidFill>
            <a:miter lim="800000"/>
            <a:headEnd/>
            <a:tailEnd/>
          </a:ln>
          <a:effectLst/>
        </p:spPr>
        <p:txBody>
          <a:bodyPr wrap="none" anchor="ctr"/>
          <a:lstStyle/>
          <a:p>
            <a:pPr defTabSz="914400">
              <a:defRPr/>
            </a:pPr>
            <a:endParaRPr lang="sv-SE">
              <a:solidFill>
                <a:srgbClr val="000000"/>
              </a:solidFill>
            </a:endParaRPr>
          </a:p>
        </p:txBody>
      </p:sp>
      <p:pic>
        <p:nvPicPr>
          <p:cNvPr id="3093" name="Picture 10" descr="SMHI Logotype_svart_ne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83513" y="290513"/>
            <a:ext cx="91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dt" sz="half" idx="2"/>
          </p:nvPr>
        </p:nvSpPr>
        <p:spPr bwMode="auto">
          <a:xfrm>
            <a:off x="431800" y="431800"/>
            <a:ext cx="2133600"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pPr defTabSz="914400"/>
            <a:fld id="{910FAA7C-B237-4748-BE38-63A50014E226}" type="datetime1">
              <a:rPr lang="sv-SE">
                <a:solidFill>
                  <a:srgbClr val="000000"/>
                </a:solidFill>
              </a:rPr>
              <a:pPr defTabSz="914400"/>
              <a:t>2014-07-15</a:t>
            </a:fld>
            <a:endParaRPr lang="sv-SE">
              <a:solidFill>
                <a:srgbClr val="000000"/>
              </a:solidFill>
            </a:endParaRPr>
          </a:p>
        </p:txBody>
      </p:sp>
    </p:spTree>
    <p:extLst>
      <p:ext uri="{BB962C8B-B14F-4D97-AF65-F5344CB8AC3E}">
        <p14:creationId xmlns:p14="http://schemas.microsoft.com/office/powerpoint/2010/main" val="1714409850"/>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 id="2147483979" r:id="rId12"/>
  </p:sldLayoutIdLst>
  <p:hf hdr="0" dt="0"/>
  <p:txStyles>
    <p:title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200" algn="l" rtl="0" eaLnBrk="1" fontAlgn="base" hangingPunct="1">
        <a:spcBef>
          <a:spcPct val="0"/>
        </a:spcBef>
        <a:spcAft>
          <a:spcPct val="0"/>
        </a:spcAft>
        <a:defRPr sz="3600">
          <a:solidFill>
            <a:schemeClr val="bg1"/>
          </a:solidFill>
          <a:latin typeface="Arial Black" pitchFamily="34" charset="0"/>
        </a:defRPr>
      </a:lvl6pPr>
      <a:lvl7pPr marL="914400" algn="l" rtl="0" eaLnBrk="1" fontAlgn="base" hangingPunct="1">
        <a:spcBef>
          <a:spcPct val="0"/>
        </a:spcBef>
        <a:spcAft>
          <a:spcPct val="0"/>
        </a:spcAft>
        <a:defRPr sz="3600">
          <a:solidFill>
            <a:schemeClr val="bg1"/>
          </a:solidFill>
          <a:latin typeface="Arial Black" pitchFamily="34" charset="0"/>
        </a:defRPr>
      </a:lvl7pPr>
      <a:lvl8pPr marL="1371600" algn="l" rtl="0" eaLnBrk="1" fontAlgn="base" hangingPunct="1">
        <a:spcBef>
          <a:spcPct val="0"/>
        </a:spcBef>
        <a:spcAft>
          <a:spcPct val="0"/>
        </a:spcAft>
        <a:defRPr sz="3600">
          <a:solidFill>
            <a:schemeClr val="bg1"/>
          </a:solidFill>
          <a:latin typeface="Arial Black" pitchFamily="34" charset="0"/>
        </a:defRPr>
      </a:lvl8pPr>
      <a:lvl9pPr marL="1828800" algn="l" rtl="0" eaLnBrk="1" fontAlgn="base" hangingPunct="1">
        <a:spcBef>
          <a:spcPct val="0"/>
        </a:spcBef>
        <a:spcAft>
          <a:spcPct val="0"/>
        </a:spcAft>
        <a:defRPr sz="3600">
          <a:solidFill>
            <a:schemeClr val="bg1"/>
          </a:solidFill>
          <a:latin typeface="Arial Black" pitchFamily="34" charset="0"/>
        </a:defRPr>
      </a:lvl9pPr>
    </p:titleStyle>
    <p:bodyStyle>
      <a:lvl1pPr marL="342900" indent="-342900" algn="l" rtl="0" eaLnBrk="1" fontAlgn="base" hangingPunct="1">
        <a:spcBef>
          <a:spcPct val="20000"/>
        </a:spcBef>
        <a:spcAft>
          <a:spcPct val="0"/>
        </a:spcAft>
        <a:buSzPct val="120000"/>
        <a:buFont typeface="Wingdings" pitchFamily="2" charset="2"/>
        <a:buChar char="§"/>
        <a:defRPr sz="1600">
          <a:solidFill>
            <a:schemeClr val="tx1"/>
          </a:solidFill>
          <a:latin typeface="+mn-lt"/>
          <a:ea typeface="+mn-ea"/>
          <a:cs typeface="+mn-cs"/>
        </a:defRPr>
      </a:lvl1pPr>
      <a:lvl2pPr marL="742950" indent="-285750" algn="l" rtl="0" eaLnBrk="1" fontAlgn="base" hangingPunct="1">
        <a:spcBef>
          <a:spcPct val="20000"/>
        </a:spcBef>
        <a:spcAft>
          <a:spcPct val="0"/>
        </a:spcAft>
        <a:buSzPct val="120000"/>
        <a:buFont typeface="Wingdings" pitchFamily="2" charset="2"/>
        <a:buChar char="§"/>
        <a:defRPr sz="1600">
          <a:solidFill>
            <a:schemeClr val="tx1"/>
          </a:solidFill>
          <a:latin typeface="+mn-lt"/>
        </a:defRPr>
      </a:lvl2pPr>
      <a:lvl3pPr marL="11430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3pPr>
      <a:lvl4pPr marL="16002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4pPr>
      <a:lvl5pPr marL="20574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5pPr>
      <a:lvl6pPr marL="2514600" indent="-228600" algn="l" rtl="0" eaLnBrk="1" fontAlgn="base" hangingPunct="1">
        <a:spcBef>
          <a:spcPct val="20000"/>
        </a:spcBef>
        <a:spcAft>
          <a:spcPct val="0"/>
        </a:spcAft>
        <a:buFont typeface="Wingdings" pitchFamily="2" charset="2"/>
        <a:buChar char="§"/>
        <a:defRPr sz="2000">
          <a:solidFill>
            <a:schemeClr val="bg1"/>
          </a:solidFill>
          <a:latin typeface="+mn-lt"/>
        </a:defRPr>
      </a:lvl6pPr>
      <a:lvl7pPr marL="2971800" indent="-228600" algn="l" rtl="0" eaLnBrk="1" fontAlgn="base" hangingPunct="1">
        <a:spcBef>
          <a:spcPct val="20000"/>
        </a:spcBef>
        <a:spcAft>
          <a:spcPct val="0"/>
        </a:spcAft>
        <a:buFont typeface="Wingdings" pitchFamily="2" charset="2"/>
        <a:buChar char="§"/>
        <a:defRPr sz="2000">
          <a:solidFill>
            <a:schemeClr val="bg1"/>
          </a:solidFill>
          <a:latin typeface="+mn-lt"/>
        </a:defRPr>
      </a:lvl7pPr>
      <a:lvl8pPr marL="3429000" indent="-228600" algn="l" rtl="0" eaLnBrk="1" fontAlgn="base" hangingPunct="1">
        <a:spcBef>
          <a:spcPct val="20000"/>
        </a:spcBef>
        <a:spcAft>
          <a:spcPct val="0"/>
        </a:spcAft>
        <a:buFont typeface="Wingdings" pitchFamily="2" charset="2"/>
        <a:buChar char="§"/>
        <a:defRPr sz="2000">
          <a:solidFill>
            <a:schemeClr val="bg1"/>
          </a:solidFill>
          <a:latin typeface="+mn-lt"/>
        </a:defRPr>
      </a:lvl8pPr>
      <a:lvl9pPr marL="3886200" indent="-228600" algn="l" rtl="0" eaLnBrk="1" fontAlgn="base" hangingPunct="1">
        <a:spcBef>
          <a:spcPct val="20000"/>
        </a:spcBef>
        <a:spcAft>
          <a:spcPct val="0"/>
        </a:spcAft>
        <a:buFont typeface="Wingdings" pitchFamily="2" charset="2"/>
        <a:buChar char="§"/>
        <a:defRPr sz="2000">
          <a:solidFill>
            <a:schemeClr val="bg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88" name="Rectangle 2"/>
          <p:cNvSpPr>
            <a:spLocks noGrp="1" noChangeArrowheads="1"/>
          </p:cNvSpPr>
          <p:nvPr>
            <p:ph type="title"/>
          </p:nvPr>
        </p:nvSpPr>
        <p:spPr bwMode="auto">
          <a:xfrm>
            <a:off x="757238" y="828675"/>
            <a:ext cx="7634287" cy="81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sv-SE" smtClean="0"/>
              <a:t>Klicka här för format</a:t>
            </a:r>
          </a:p>
        </p:txBody>
      </p:sp>
      <p:sp>
        <p:nvSpPr>
          <p:cNvPr id="3089" name="Rectangle 3"/>
          <p:cNvSpPr>
            <a:spLocks noGrp="1" noChangeArrowheads="1"/>
          </p:cNvSpPr>
          <p:nvPr>
            <p:ph type="body" idx="1"/>
          </p:nvPr>
        </p:nvSpPr>
        <p:spPr bwMode="auto">
          <a:xfrm>
            <a:off x="757238" y="1722438"/>
            <a:ext cx="7634287" cy="448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smtClean="0"/>
          </a:p>
          <a:p>
            <a:pPr lvl="4"/>
            <a:endParaRPr lang="en-GB" smtClean="0"/>
          </a:p>
          <a:p>
            <a:pPr lvl="4"/>
            <a:endParaRPr lang="en-GB" smtClean="0"/>
          </a:p>
          <a:p>
            <a:pPr lvl="4"/>
            <a:endParaRPr lang="en-GB" smtClean="0"/>
          </a:p>
          <a:p>
            <a:pPr lvl="4"/>
            <a:endParaRPr lang="en-GB" smtClean="0"/>
          </a:p>
          <a:p>
            <a:pPr lvl="4"/>
            <a:endParaRPr lang="sv-SE" smtClean="0"/>
          </a:p>
        </p:txBody>
      </p:sp>
      <p:sp>
        <p:nvSpPr>
          <p:cNvPr id="1029" name="Rectangle 5"/>
          <p:cNvSpPr>
            <a:spLocks noGrp="1" noChangeArrowheads="1"/>
          </p:cNvSpPr>
          <p:nvPr>
            <p:ph type="ftr" sz="quarter" idx="3"/>
          </p:nvPr>
        </p:nvSpPr>
        <p:spPr bwMode="auto">
          <a:xfrm>
            <a:off x="431800" y="568325"/>
            <a:ext cx="6858000" cy="1079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pPr defTabSz="914400"/>
            <a:r>
              <a:rPr lang="sv-SE">
                <a:solidFill>
                  <a:srgbClr val="000000"/>
                </a:solidFill>
              </a:rPr>
              <a:t>Exempel på sidhuvud - ÅÅÅÅ MM DD (Välj Visa, Sidhuvud sidfot för att ändra)</a:t>
            </a:r>
          </a:p>
        </p:txBody>
      </p:sp>
      <p:sp>
        <p:nvSpPr>
          <p:cNvPr id="1030" name="Rectangle 6"/>
          <p:cNvSpPr>
            <a:spLocks noGrp="1" noChangeArrowheads="1"/>
          </p:cNvSpPr>
          <p:nvPr>
            <p:ph type="sldNum" sz="quarter" idx="4"/>
          </p:nvPr>
        </p:nvSpPr>
        <p:spPr bwMode="auto">
          <a:xfrm>
            <a:off x="8234363" y="6548438"/>
            <a:ext cx="511175"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a:defRPr sz="700" smtClean="0">
                <a:latin typeface="+mj-lt"/>
              </a:defRPr>
            </a:lvl1pPr>
          </a:lstStyle>
          <a:p>
            <a:pPr defTabSz="914400">
              <a:defRPr/>
            </a:pPr>
            <a:fld id="{7C9E22D8-29E0-499F-8B90-CBB46DC0050C}" type="slidenum">
              <a:rPr lang="sv-SE">
                <a:solidFill>
                  <a:srgbClr val="000000"/>
                </a:solidFill>
              </a:rPr>
              <a:pPr defTabSz="914400">
                <a:defRPr/>
              </a:pPr>
              <a:t>‹Nr.›</a:t>
            </a:fld>
            <a:endParaRPr lang="sv-SE">
              <a:solidFill>
                <a:srgbClr val="000000"/>
              </a:solidFill>
            </a:endParaRPr>
          </a:p>
        </p:txBody>
      </p:sp>
      <p:sp>
        <p:nvSpPr>
          <p:cNvPr id="1033" name="Rectangle 9"/>
          <p:cNvSpPr>
            <a:spLocks noChangeArrowheads="1"/>
          </p:cNvSpPr>
          <p:nvPr/>
        </p:nvSpPr>
        <p:spPr bwMode="auto">
          <a:xfrm>
            <a:off x="431800" y="698500"/>
            <a:ext cx="8278813" cy="71438"/>
          </a:xfrm>
          <a:prstGeom prst="rect">
            <a:avLst/>
          </a:prstGeom>
          <a:solidFill>
            <a:schemeClr val="tx1"/>
          </a:solidFill>
          <a:ln w="9525">
            <a:solidFill>
              <a:schemeClr val="tx1"/>
            </a:solidFill>
            <a:miter lim="800000"/>
            <a:headEnd/>
            <a:tailEnd/>
          </a:ln>
          <a:effectLst/>
        </p:spPr>
        <p:txBody>
          <a:bodyPr wrap="none" anchor="ctr"/>
          <a:lstStyle/>
          <a:p>
            <a:pPr defTabSz="914400">
              <a:defRPr/>
            </a:pPr>
            <a:endParaRPr lang="sv-SE">
              <a:solidFill>
                <a:srgbClr val="000000"/>
              </a:solidFill>
            </a:endParaRPr>
          </a:p>
        </p:txBody>
      </p:sp>
      <p:pic>
        <p:nvPicPr>
          <p:cNvPr id="3093" name="Picture 10" descr="SMHI Logotype_svart_ne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83513" y="290513"/>
            <a:ext cx="91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dt" sz="half" idx="2"/>
          </p:nvPr>
        </p:nvSpPr>
        <p:spPr bwMode="auto">
          <a:xfrm>
            <a:off x="431800" y="431800"/>
            <a:ext cx="2133600"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pPr defTabSz="914400"/>
            <a:fld id="{910FAA7C-B237-4748-BE38-63A50014E226}" type="datetime1">
              <a:rPr lang="sv-SE">
                <a:solidFill>
                  <a:srgbClr val="000000"/>
                </a:solidFill>
              </a:rPr>
              <a:pPr defTabSz="914400"/>
              <a:t>2014-07-15</a:t>
            </a:fld>
            <a:endParaRPr lang="sv-SE">
              <a:solidFill>
                <a:srgbClr val="000000"/>
              </a:solidFill>
            </a:endParaRPr>
          </a:p>
        </p:txBody>
      </p:sp>
    </p:spTree>
    <p:extLst>
      <p:ext uri="{BB962C8B-B14F-4D97-AF65-F5344CB8AC3E}">
        <p14:creationId xmlns:p14="http://schemas.microsoft.com/office/powerpoint/2010/main" val="834674958"/>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 id="2147483992" r:id="rId12"/>
  </p:sldLayoutIdLst>
  <p:hf hdr="0" dt="0"/>
  <p:txStyles>
    <p:title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200" algn="l" rtl="0" eaLnBrk="1" fontAlgn="base" hangingPunct="1">
        <a:spcBef>
          <a:spcPct val="0"/>
        </a:spcBef>
        <a:spcAft>
          <a:spcPct val="0"/>
        </a:spcAft>
        <a:defRPr sz="3600">
          <a:solidFill>
            <a:schemeClr val="bg1"/>
          </a:solidFill>
          <a:latin typeface="Arial Black" pitchFamily="34" charset="0"/>
        </a:defRPr>
      </a:lvl6pPr>
      <a:lvl7pPr marL="914400" algn="l" rtl="0" eaLnBrk="1" fontAlgn="base" hangingPunct="1">
        <a:spcBef>
          <a:spcPct val="0"/>
        </a:spcBef>
        <a:spcAft>
          <a:spcPct val="0"/>
        </a:spcAft>
        <a:defRPr sz="3600">
          <a:solidFill>
            <a:schemeClr val="bg1"/>
          </a:solidFill>
          <a:latin typeface="Arial Black" pitchFamily="34" charset="0"/>
        </a:defRPr>
      </a:lvl7pPr>
      <a:lvl8pPr marL="1371600" algn="l" rtl="0" eaLnBrk="1" fontAlgn="base" hangingPunct="1">
        <a:spcBef>
          <a:spcPct val="0"/>
        </a:spcBef>
        <a:spcAft>
          <a:spcPct val="0"/>
        </a:spcAft>
        <a:defRPr sz="3600">
          <a:solidFill>
            <a:schemeClr val="bg1"/>
          </a:solidFill>
          <a:latin typeface="Arial Black" pitchFamily="34" charset="0"/>
        </a:defRPr>
      </a:lvl8pPr>
      <a:lvl9pPr marL="1828800" algn="l" rtl="0" eaLnBrk="1" fontAlgn="base" hangingPunct="1">
        <a:spcBef>
          <a:spcPct val="0"/>
        </a:spcBef>
        <a:spcAft>
          <a:spcPct val="0"/>
        </a:spcAft>
        <a:defRPr sz="3600">
          <a:solidFill>
            <a:schemeClr val="bg1"/>
          </a:solidFill>
          <a:latin typeface="Arial Black" pitchFamily="34" charset="0"/>
        </a:defRPr>
      </a:lvl9pPr>
    </p:titleStyle>
    <p:bodyStyle>
      <a:lvl1pPr marL="342900" indent="-342900" algn="l" rtl="0" eaLnBrk="1" fontAlgn="base" hangingPunct="1">
        <a:spcBef>
          <a:spcPct val="20000"/>
        </a:spcBef>
        <a:spcAft>
          <a:spcPct val="0"/>
        </a:spcAft>
        <a:buSzPct val="120000"/>
        <a:buFont typeface="Wingdings" pitchFamily="2" charset="2"/>
        <a:buChar char="§"/>
        <a:defRPr sz="1600">
          <a:solidFill>
            <a:schemeClr val="tx1"/>
          </a:solidFill>
          <a:latin typeface="+mn-lt"/>
          <a:ea typeface="+mn-ea"/>
          <a:cs typeface="+mn-cs"/>
        </a:defRPr>
      </a:lvl1pPr>
      <a:lvl2pPr marL="742950" indent="-285750" algn="l" rtl="0" eaLnBrk="1" fontAlgn="base" hangingPunct="1">
        <a:spcBef>
          <a:spcPct val="20000"/>
        </a:spcBef>
        <a:spcAft>
          <a:spcPct val="0"/>
        </a:spcAft>
        <a:buSzPct val="120000"/>
        <a:buFont typeface="Wingdings" pitchFamily="2" charset="2"/>
        <a:buChar char="§"/>
        <a:defRPr sz="1600">
          <a:solidFill>
            <a:schemeClr val="tx1"/>
          </a:solidFill>
          <a:latin typeface="+mn-lt"/>
        </a:defRPr>
      </a:lvl2pPr>
      <a:lvl3pPr marL="11430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3pPr>
      <a:lvl4pPr marL="16002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4pPr>
      <a:lvl5pPr marL="20574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5pPr>
      <a:lvl6pPr marL="2514600" indent="-228600" algn="l" rtl="0" eaLnBrk="1" fontAlgn="base" hangingPunct="1">
        <a:spcBef>
          <a:spcPct val="20000"/>
        </a:spcBef>
        <a:spcAft>
          <a:spcPct val="0"/>
        </a:spcAft>
        <a:buFont typeface="Wingdings" pitchFamily="2" charset="2"/>
        <a:buChar char="§"/>
        <a:defRPr sz="2000">
          <a:solidFill>
            <a:schemeClr val="bg1"/>
          </a:solidFill>
          <a:latin typeface="+mn-lt"/>
        </a:defRPr>
      </a:lvl6pPr>
      <a:lvl7pPr marL="2971800" indent="-228600" algn="l" rtl="0" eaLnBrk="1" fontAlgn="base" hangingPunct="1">
        <a:spcBef>
          <a:spcPct val="20000"/>
        </a:spcBef>
        <a:spcAft>
          <a:spcPct val="0"/>
        </a:spcAft>
        <a:buFont typeface="Wingdings" pitchFamily="2" charset="2"/>
        <a:buChar char="§"/>
        <a:defRPr sz="2000">
          <a:solidFill>
            <a:schemeClr val="bg1"/>
          </a:solidFill>
          <a:latin typeface="+mn-lt"/>
        </a:defRPr>
      </a:lvl7pPr>
      <a:lvl8pPr marL="3429000" indent="-228600" algn="l" rtl="0" eaLnBrk="1" fontAlgn="base" hangingPunct="1">
        <a:spcBef>
          <a:spcPct val="20000"/>
        </a:spcBef>
        <a:spcAft>
          <a:spcPct val="0"/>
        </a:spcAft>
        <a:buFont typeface="Wingdings" pitchFamily="2" charset="2"/>
        <a:buChar char="§"/>
        <a:defRPr sz="2000">
          <a:solidFill>
            <a:schemeClr val="bg1"/>
          </a:solidFill>
          <a:latin typeface="+mn-lt"/>
        </a:defRPr>
      </a:lvl8pPr>
      <a:lvl9pPr marL="3886200" indent="-228600" algn="l" rtl="0" eaLnBrk="1" fontAlgn="base" hangingPunct="1">
        <a:spcBef>
          <a:spcPct val="20000"/>
        </a:spcBef>
        <a:spcAft>
          <a:spcPct val="0"/>
        </a:spcAft>
        <a:buFont typeface="Wingdings" pitchFamily="2" charset="2"/>
        <a:buChar char="§"/>
        <a:defRPr sz="2000">
          <a:solidFill>
            <a:schemeClr val="bg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88" name="Rectangle 2"/>
          <p:cNvSpPr>
            <a:spLocks noGrp="1" noChangeArrowheads="1"/>
          </p:cNvSpPr>
          <p:nvPr>
            <p:ph type="title"/>
          </p:nvPr>
        </p:nvSpPr>
        <p:spPr bwMode="auto">
          <a:xfrm>
            <a:off x="757238" y="828675"/>
            <a:ext cx="7634287" cy="81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sv-SE" smtClean="0"/>
              <a:t>Klicka här för format</a:t>
            </a:r>
          </a:p>
        </p:txBody>
      </p:sp>
      <p:sp>
        <p:nvSpPr>
          <p:cNvPr id="3089" name="Rectangle 3"/>
          <p:cNvSpPr>
            <a:spLocks noGrp="1" noChangeArrowheads="1"/>
          </p:cNvSpPr>
          <p:nvPr>
            <p:ph type="body" idx="1"/>
          </p:nvPr>
        </p:nvSpPr>
        <p:spPr bwMode="auto">
          <a:xfrm>
            <a:off x="757238" y="1722438"/>
            <a:ext cx="7634287" cy="448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smtClean="0"/>
          </a:p>
          <a:p>
            <a:pPr lvl="4"/>
            <a:endParaRPr lang="en-GB" smtClean="0"/>
          </a:p>
          <a:p>
            <a:pPr lvl="4"/>
            <a:endParaRPr lang="en-GB" smtClean="0"/>
          </a:p>
          <a:p>
            <a:pPr lvl="4"/>
            <a:endParaRPr lang="en-GB" smtClean="0"/>
          </a:p>
          <a:p>
            <a:pPr lvl="4"/>
            <a:endParaRPr lang="en-GB" smtClean="0"/>
          </a:p>
          <a:p>
            <a:pPr lvl="4"/>
            <a:endParaRPr lang="sv-SE" smtClean="0"/>
          </a:p>
        </p:txBody>
      </p:sp>
      <p:sp>
        <p:nvSpPr>
          <p:cNvPr id="1029" name="Rectangle 5"/>
          <p:cNvSpPr>
            <a:spLocks noGrp="1" noChangeArrowheads="1"/>
          </p:cNvSpPr>
          <p:nvPr>
            <p:ph type="ftr" sz="quarter" idx="3"/>
          </p:nvPr>
        </p:nvSpPr>
        <p:spPr bwMode="auto">
          <a:xfrm>
            <a:off x="431800" y="568325"/>
            <a:ext cx="6858000" cy="1079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pPr defTabSz="914400"/>
            <a:r>
              <a:rPr lang="sv-SE">
                <a:solidFill>
                  <a:srgbClr val="000000"/>
                </a:solidFill>
              </a:rPr>
              <a:t>Exempel på sidhuvud - ÅÅÅÅ MM DD (Välj Visa, Sidhuvud sidfot för att ändra)</a:t>
            </a:r>
          </a:p>
        </p:txBody>
      </p:sp>
      <p:sp>
        <p:nvSpPr>
          <p:cNvPr id="1030" name="Rectangle 6"/>
          <p:cNvSpPr>
            <a:spLocks noGrp="1" noChangeArrowheads="1"/>
          </p:cNvSpPr>
          <p:nvPr>
            <p:ph type="sldNum" sz="quarter" idx="4"/>
          </p:nvPr>
        </p:nvSpPr>
        <p:spPr bwMode="auto">
          <a:xfrm>
            <a:off x="8234363" y="6548438"/>
            <a:ext cx="511175"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a:defRPr sz="700" smtClean="0">
                <a:latin typeface="+mj-lt"/>
              </a:defRPr>
            </a:lvl1pPr>
          </a:lstStyle>
          <a:p>
            <a:pPr defTabSz="914400">
              <a:defRPr/>
            </a:pPr>
            <a:fld id="{7C9E22D8-29E0-499F-8B90-CBB46DC0050C}" type="slidenum">
              <a:rPr lang="sv-SE">
                <a:solidFill>
                  <a:srgbClr val="000000"/>
                </a:solidFill>
              </a:rPr>
              <a:pPr defTabSz="914400">
                <a:defRPr/>
              </a:pPr>
              <a:t>‹Nr.›</a:t>
            </a:fld>
            <a:endParaRPr lang="sv-SE">
              <a:solidFill>
                <a:srgbClr val="000000"/>
              </a:solidFill>
            </a:endParaRPr>
          </a:p>
        </p:txBody>
      </p:sp>
      <p:sp>
        <p:nvSpPr>
          <p:cNvPr id="1033" name="Rectangle 9"/>
          <p:cNvSpPr>
            <a:spLocks noChangeArrowheads="1"/>
          </p:cNvSpPr>
          <p:nvPr/>
        </p:nvSpPr>
        <p:spPr bwMode="auto">
          <a:xfrm>
            <a:off x="431800" y="698500"/>
            <a:ext cx="8278813" cy="71438"/>
          </a:xfrm>
          <a:prstGeom prst="rect">
            <a:avLst/>
          </a:prstGeom>
          <a:solidFill>
            <a:schemeClr val="tx1"/>
          </a:solidFill>
          <a:ln w="9525">
            <a:solidFill>
              <a:schemeClr val="tx1"/>
            </a:solidFill>
            <a:miter lim="800000"/>
            <a:headEnd/>
            <a:tailEnd/>
          </a:ln>
          <a:effectLst/>
        </p:spPr>
        <p:txBody>
          <a:bodyPr wrap="none" anchor="ctr"/>
          <a:lstStyle/>
          <a:p>
            <a:pPr defTabSz="914400">
              <a:defRPr/>
            </a:pPr>
            <a:endParaRPr lang="sv-SE">
              <a:solidFill>
                <a:srgbClr val="000000"/>
              </a:solidFill>
            </a:endParaRPr>
          </a:p>
        </p:txBody>
      </p:sp>
      <p:pic>
        <p:nvPicPr>
          <p:cNvPr id="3093" name="Picture 10" descr="SMHI Logotype_svart_ne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83513" y="290513"/>
            <a:ext cx="91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dt" sz="half" idx="2"/>
          </p:nvPr>
        </p:nvSpPr>
        <p:spPr bwMode="auto">
          <a:xfrm>
            <a:off x="431800" y="431800"/>
            <a:ext cx="2133600"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pPr defTabSz="914400"/>
            <a:fld id="{910FAA7C-B237-4748-BE38-63A50014E226}" type="datetime1">
              <a:rPr lang="sv-SE">
                <a:solidFill>
                  <a:srgbClr val="000000"/>
                </a:solidFill>
              </a:rPr>
              <a:pPr defTabSz="914400"/>
              <a:t>2014-07-15</a:t>
            </a:fld>
            <a:endParaRPr lang="sv-SE">
              <a:solidFill>
                <a:srgbClr val="000000"/>
              </a:solidFill>
            </a:endParaRPr>
          </a:p>
        </p:txBody>
      </p:sp>
    </p:spTree>
    <p:extLst>
      <p:ext uri="{BB962C8B-B14F-4D97-AF65-F5344CB8AC3E}">
        <p14:creationId xmlns:p14="http://schemas.microsoft.com/office/powerpoint/2010/main" val="1419306674"/>
      </p:ext>
    </p:extLst>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 id="2147484005" r:id="rId12"/>
  </p:sldLayoutIdLst>
  <p:hf hdr="0" dt="0"/>
  <p:txStyles>
    <p:title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200" algn="l" rtl="0" eaLnBrk="1" fontAlgn="base" hangingPunct="1">
        <a:spcBef>
          <a:spcPct val="0"/>
        </a:spcBef>
        <a:spcAft>
          <a:spcPct val="0"/>
        </a:spcAft>
        <a:defRPr sz="3600">
          <a:solidFill>
            <a:schemeClr val="bg1"/>
          </a:solidFill>
          <a:latin typeface="Arial Black" pitchFamily="34" charset="0"/>
        </a:defRPr>
      </a:lvl6pPr>
      <a:lvl7pPr marL="914400" algn="l" rtl="0" eaLnBrk="1" fontAlgn="base" hangingPunct="1">
        <a:spcBef>
          <a:spcPct val="0"/>
        </a:spcBef>
        <a:spcAft>
          <a:spcPct val="0"/>
        </a:spcAft>
        <a:defRPr sz="3600">
          <a:solidFill>
            <a:schemeClr val="bg1"/>
          </a:solidFill>
          <a:latin typeface="Arial Black" pitchFamily="34" charset="0"/>
        </a:defRPr>
      </a:lvl7pPr>
      <a:lvl8pPr marL="1371600" algn="l" rtl="0" eaLnBrk="1" fontAlgn="base" hangingPunct="1">
        <a:spcBef>
          <a:spcPct val="0"/>
        </a:spcBef>
        <a:spcAft>
          <a:spcPct val="0"/>
        </a:spcAft>
        <a:defRPr sz="3600">
          <a:solidFill>
            <a:schemeClr val="bg1"/>
          </a:solidFill>
          <a:latin typeface="Arial Black" pitchFamily="34" charset="0"/>
        </a:defRPr>
      </a:lvl8pPr>
      <a:lvl9pPr marL="1828800" algn="l" rtl="0" eaLnBrk="1" fontAlgn="base" hangingPunct="1">
        <a:spcBef>
          <a:spcPct val="0"/>
        </a:spcBef>
        <a:spcAft>
          <a:spcPct val="0"/>
        </a:spcAft>
        <a:defRPr sz="3600">
          <a:solidFill>
            <a:schemeClr val="bg1"/>
          </a:solidFill>
          <a:latin typeface="Arial Black" pitchFamily="34" charset="0"/>
        </a:defRPr>
      </a:lvl9pPr>
    </p:titleStyle>
    <p:bodyStyle>
      <a:lvl1pPr marL="342900" indent="-342900" algn="l" rtl="0" eaLnBrk="1" fontAlgn="base" hangingPunct="1">
        <a:spcBef>
          <a:spcPct val="20000"/>
        </a:spcBef>
        <a:spcAft>
          <a:spcPct val="0"/>
        </a:spcAft>
        <a:buSzPct val="120000"/>
        <a:buFont typeface="Wingdings" pitchFamily="2" charset="2"/>
        <a:buChar char="§"/>
        <a:defRPr sz="1600">
          <a:solidFill>
            <a:schemeClr val="tx1"/>
          </a:solidFill>
          <a:latin typeface="+mn-lt"/>
          <a:ea typeface="+mn-ea"/>
          <a:cs typeface="+mn-cs"/>
        </a:defRPr>
      </a:lvl1pPr>
      <a:lvl2pPr marL="742950" indent="-285750" algn="l" rtl="0" eaLnBrk="1" fontAlgn="base" hangingPunct="1">
        <a:spcBef>
          <a:spcPct val="20000"/>
        </a:spcBef>
        <a:spcAft>
          <a:spcPct val="0"/>
        </a:spcAft>
        <a:buSzPct val="120000"/>
        <a:buFont typeface="Wingdings" pitchFamily="2" charset="2"/>
        <a:buChar char="§"/>
        <a:defRPr sz="1600">
          <a:solidFill>
            <a:schemeClr val="tx1"/>
          </a:solidFill>
          <a:latin typeface="+mn-lt"/>
        </a:defRPr>
      </a:lvl2pPr>
      <a:lvl3pPr marL="11430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3pPr>
      <a:lvl4pPr marL="16002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4pPr>
      <a:lvl5pPr marL="20574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5pPr>
      <a:lvl6pPr marL="2514600" indent="-228600" algn="l" rtl="0" eaLnBrk="1" fontAlgn="base" hangingPunct="1">
        <a:spcBef>
          <a:spcPct val="20000"/>
        </a:spcBef>
        <a:spcAft>
          <a:spcPct val="0"/>
        </a:spcAft>
        <a:buFont typeface="Wingdings" pitchFamily="2" charset="2"/>
        <a:buChar char="§"/>
        <a:defRPr sz="2000">
          <a:solidFill>
            <a:schemeClr val="bg1"/>
          </a:solidFill>
          <a:latin typeface="+mn-lt"/>
        </a:defRPr>
      </a:lvl6pPr>
      <a:lvl7pPr marL="2971800" indent="-228600" algn="l" rtl="0" eaLnBrk="1" fontAlgn="base" hangingPunct="1">
        <a:spcBef>
          <a:spcPct val="20000"/>
        </a:spcBef>
        <a:spcAft>
          <a:spcPct val="0"/>
        </a:spcAft>
        <a:buFont typeface="Wingdings" pitchFamily="2" charset="2"/>
        <a:buChar char="§"/>
        <a:defRPr sz="2000">
          <a:solidFill>
            <a:schemeClr val="bg1"/>
          </a:solidFill>
          <a:latin typeface="+mn-lt"/>
        </a:defRPr>
      </a:lvl7pPr>
      <a:lvl8pPr marL="3429000" indent="-228600" algn="l" rtl="0" eaLnBrk="1" fontAlgn="base" hangingPunct="1">
        <a:spcBef>
          <a:spcPct val="20000"/>
        </a:spcBef>
        <a:spcAft>
          <a:spcPct val="0"/>
        </a:spcAft>
        <a:buFont typeface="Wingdings" pitchFamily="2" charset="2"/>
        <a:buChar char="§"/>
        <a:defRPr sz="2000">
          <a:solidFill>
            <a:schemeClr val="bg1"/>
          </a:solidFill>
          <a:latin typeface="+mn-lt"/>
        </a:defRPr>
      </a:lvl8pPr>
      <a:lvl9pPr marL="3886200" indent="-228600" algn="l" rtl="0" eaLnBrk="1" fontAlgn="base" hangingPunct="1">
        <a:spcBef>
          <a:spcPct val="20000"/>
        </a:spcBef>
        <a:spcAft>
          <a:spcPct val="0"/>
        </a:spcAft>
        <a:buFont typeface="Wingdings" pitchFamily="2" charset="2"/>
        <a:buChar char="§"/>
        <a:defRPr sz="2000">
          <a:solidFill>
            <a:schemeClr val="bg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88" name="Rectangle 2"/>
          <p:cNvSpPr>
            <a:spLocks noGrp="1" noChangeArrowheads="1"/>
          </p:cNvSpPr>
          <p:nvPr>
            <p:ph type="title"/>
          </p:nvPr>
        </p:nvSpPr>
        <p:spPr bwMode="auto">
          <a:xfrm>
            <a:off x="757240" y="828677"/>
            <a:ext cx="7634287" cy="81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sv-SE" smtClean="0"/>
              <a:t>Klicka här för format</a:t>
            </a:r>
          </a:p>
        </p:txBody>
      </p:sp>
      <p:sp>
        <p:nvSpPr>
          <p:cNvPr id="3089" name="Rectangle 3"/>
          <p:cNvSpPr>
            <a:spLocks noGrp="1" noChangeArrowheads="1"/>
          </p:cNvSpPr>
          <p:nvPr>
            <p:ph type="body" idx="1"/>
          </p:nvPr>
        </p:nvSpPr>
        <p:spPr bwMode="auto">
          <a:xfrm>
            <a:off x="757240" y="1722438"/>
            <a:ext cx="7634287" cy="448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smtClean="0"/>
          </a:p>
          <a:p>
            <a:pPr lvl="4"/>
            <a:endParaRPr lang="en-GB" smtClean="0"/>
          </a:p>
          <a:p>
            <a:pPr lvl="4"/>
            <a:endParaRPr lang="en-GB" smtClean="0"/>
          </a:p>
          <a:p>
            <a:pPr lvl="4"/>
            <a:endParaRPr lang="en-GB" smtClean="0"/>
          </a:p>
          <a:p>
            <a:pPr lvl="4"/>
            <a:endParaRPr lang="en-GB" smtClean="0"/>
          </a:p>
          <a:p>
            <a:pPr lvl="4"/>
            <a:endParaRPr lang="sv-SE" smtClean="0"/>
          </a:p>
        </p:txBody>
      </p:sp>
      <p:sp>
        <p:nvSpPr>
          <p:cNvPr id="1029" name="Rectangle 5"/>
          <p:cNvSpPr>
            <a:spLocks noGrp="1" noChangeArrowheads="1"/>
          </p:cNvSpPr>
          <p:nvPr>
            <p:ph type="ftr" sz="quarter" idx="3"/>
          </p:nvPr>
        </p:nvSpPr>
        <p:spPr bwMode="auto">
          <a:xfrm>
            <a:off x="431800" y="568325"/>
            <a:ext cx="6858000" cy="1079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r>
              <a:rPr lang="sv-SE">
                <a:solidFill>
                  <a:srgbClr val="000000"/>
                </a:solidFill>
              </a:rPr>
              <a:t>Exempel på sidhuvud - ÅÅÅÅ MM DD (Välj Visa, Sidhuvud sidfot för att ändra)</a:t>
            </a:r>
          </a:p>
        </p:txBody>
      </p:sp>
      <p:sp>
        <p:nvSpPr>
          <p:cNvPr id="1030" name="Rectangle 6"/>
          <p:cNvSpPr>
            <a:spLocks noGrp="1" noChangeArrowheads="1"/>
          </p:cNvSpPr>
          <p:nvPr>
            <p:ph type="sldNum" sz="quarter" idx="4"/>
          </p:nvPr>
        </p:nvSpPr>
        <p:spPr bwMode="auto">
          <a:xfrm>
            <a:off x="8234365" y="6548438"/>
            <a:ext cx="511175"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a:defRPr sz="700" smtClean="0">
                <a:latin typeface="+mj-lt"/>
              </a:defRPr>
            </a:lvl1pPr>
          </a:lstStyle>
          <a:p>
            <a:pPr>
              <a:defRPr/>
            </a:pPr>
            <a:fld id="{7C9E22D8-29E0-499F-8B90-CBB46DC0050C}" type="slidenum">
              <a:rPr lang="sv-SE">
                <a:solidFill>
                  <a:srgbClr val="000000"/>
                </a:solidFill>
              </a:rPr>
              <a:pPr>
                <a:defRPr/>
              </a:pPr>
              <a:t>‹Nr.›</a:t>
            </a:fld>
            <a:endParaRPr lang="sv-SE">
              <a:solidFill>
                <a:srgbClr val="000000"/>
              </a:solidFill>
            </a:endParaRPr>
          </a:p>
        </p:txBody>
      </p:sp>
      <p:sp>
        <p:nvSpPr>
          <p:cNvPr id="1033" name="Rectangle 9"/>
          <p:cNvSpPr>
            <a:spLocks noChangeArrowheads="1"/>
          </p:cNvSpPr>
          <p:nvPr/>
        </p:nvSpPr>
        <p:spPr bwMode="auto">
          <a:xfrm>
            <a:off x="431802" y="698500"/>
            <a:ext cx="8278813" cy="71438"/>
          </a:xfrm>
          <a:prstGeom prst="rect">
            <a:avLst/>
          </a:prstGeom>
          <a:solidFill>
            <a:schemeClr val="tx1"/>
          </a:solidFill>
          <a:ln w="9525">
            <a:solidFill>
              <a:schemeClr val="tx1"/>
            </a:solidFill>
            <a:miter lim="800000"/>
            <a:headEnd/>
            <a:tailEnd/>
          </a:ln>
          <a:effectLst/>
        </p:spPr>
        <p:txBody>
          <a:bodyPr wrap="none" lIns="91408" tIns="45704" rIns="91408" bIns="45704" anchor="ctr"/>
          <a:lstStyle/>
          <a:p>
            <a:pPr>
              <a:defRPr/>
            </a:pPr>
            <a:endParaRPr lang="sv-SE">
              <a:solidFill>
                <a:srgbClr val="000000"/>
              </a:solidFill>
            </a:endParaRPr>
          </a:p>
        </p:txBody>
      </p:sp>
      <p:pic>
        <p:nvPicPr>
          <p:cNvPr id="3093" name="Picture 10" descr="SMHI Logotype_svart_ne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83513" y="290513"/>
            <a:ext cx="91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dt" sz="half" idx="2"/>
          </p:nvPr>
        </p:nvSpPr>
        <p:spPr bwMode="auto">
          <a:xfrm>
            <a:off x="431800" y="431800"/>
            <a:ext cx="2133600"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fld id="{910FAA7C-B237-4748-BE38-63A50014E226}"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1760879580"/>
      </p:ext>
    </p:extLst>
  </p:cSld>
  <p:clrMap bg1="lt1" tx1="dk1" bg2="lt2" tx2="dk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 id="2147484018" r:id="rId12"/>
  </p:sldLayoutIdLst>
  <p:hf hdr="0" dt="0"/>
  <p:txStyles>
    <p:title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039" algn="l" rtl="0" eaLnBrk="1" fontAlgn="base" hangingPunct="1">
        <a:spcBef>
          <a:spcPct val="0"/>
        </a:spcBef>
        <a:spcAft>
          <a:spcPct val="0"/>
        </a:spcAft>
        <a:defRPr sz="3600">
          <a:solidFill>
            <a:schemeClr val="bg1"/>
          </a:solidFill>
          <a:latin typeface="Arial Black" pitchFamily="34" charset="0"/>
        </a:defRPr>
      </a:lvl6pPr>
      <a:lvl7pPr marL="914077" algn="l" rtl="0" eaLnBrk="1" fontAlgn="base" hangingPunct="1">
        <a:spcBef>
          <a:spcPct val="0"/>
        </a:spcBef>
        <a:spcAft>
          <a:spcPct val="0"/>
        </a:spcAft>
        <a:defRPr sz="3600">
          <a:solidFill>
            <a:schemeClr val="bg1"/>
          </a:solidFill>
          <a:latin typeface="Arial Black" pitchFamily="34" charset="0"/>
        </a:defRPr>
      </a:lvl7pPr>
      <a:lvl8pPr marL="1371116" algn="l" rtl="0" eaLnBrk="1" fontAlgn="base" hangingPunct="1">
        <a:spcBef>
          <a:spcPct val="0"/>
        </a:spcBef>
        <a:spcAft>
          <a:spcPct val="0"/>
        </a:spcAft>
        <a:defRPr sz="3600">
          <a:solidFill>
            <a:schemeClr val="bg1"/>
          </a:solidFill>
          <a:latin typeface="Arial Black" pitchFamily="34" charset="0"/>
        </a:defRPr>
      </a:lvl8pPr>
      <a:lvl9pPr marL="1828155" algn="l" rtl="0" eaLnBrk="1" fontAlgn="base" hangingPunct="1">
        <a:spcBef>
          <a:spcPct val="0"/>
        </a:spcBef>
        <a:spcAft>
          <a:spcPct val="0"/>
        </a:spcAft>
        <a:defRPr sz="3600">
          <a:solidFill>
            <a:schemeClr val="bg1"/>
          </a:solidFill>
          <a:latin typeface="Arial Black" pitchFamily="34" charset="0"/>
        </a:defRPr>
      </a:lvl9pPr>
    </p:titleStyle>
    <p:bodyStyle>
      <a:lvl1pPr marL="342778" indent="-342778" algn="l" rtl="0" eaLnBrk="1" fontAlgn="base" hangingPunct="1">
        <a:spcBef>
          <a:spcPct val="20000"/>
        </a:spcBef>
        <a:spcAft>
          <a:spcPct val="0"/>
        </a:spcAft>
        <a:buSzPct val="120000"/>
        <a:buFont typeface="Wingdings" pitchFamily="2" charset="2"/>
        <a:buChar char="§"/>
        <a:defRPr sz="1600">
          <a:solidFill>
            <a:schemeClr val="tx1"/>
          </a:solidFill>
          <a:latin typeface="+mn-lt"/>
          <a:ea typeface="+mn-ea"/>
          <a:cs typeface="+mn-cs"/>
        </a:defRPr>
      </a:lvl1pPr>
      <a:lvl2pPr marL="742688" indent="-285650" algn="l" rtl="0" eaLnBrk="1" fontAlgn="base" hangingPunct="1">
        <a:spcBef>
          <a:spcPct val="20000"/>
        </a:spcBef>
        <a:spcAft>
          <a:spcPct val="0"/>
        </a:spcAft>
        <a:buSzPct val="120000"/>
        <a:buFont typeface="Wingdings" pitchFamily="2" charset="2"/>
        <a:buChar char="§"/>
        <a:defRPr sz="1600">
          <a:solidFill>
            <a:schemeClr val="tx1"/>
          </a:solidFill>
          <a:latin typeface="+mn-lt"/>
        </a:defRPr>
      </a:lvl2pPr>
      <a:lvl3pPr marL="1142597" indent="-228519" algn="l" rtl="0" eaLnBrk="1" fontAlgn="base" hangingPunct="1">
        <a:spcBef>
          <a:spcPct val="20000"/>
        </a:spcBef>
        <a:spcAft>
          <a:spcPct val="0"/>
        </a:spcAft>
        <a:buSzPct val="120000"/>
        <a:buFont typeface="Wingdings" pitchFamily="2" charset="2"/>
        <a:buChar char="§"/>
        <a:defRPr sz="1600">
          <a:solidFill>
            <a:schemeClr val="tx1"/>
          </a:solidFill>
          <a:latin typeface="+mn-lt"/>
        </a:defRPr>
      </a:lvl3pPr>
      <a:lvl4pPr marL="1599635" indent="-228519" algn="l" rtl="0" eaLnBrk="1" fontAlgn="base" hangingPunct="1">
        <a:spcBef>
          <a:spcPct val="20000"/>
        </a:spcBef>
        <a:spcAft>
          <a:spcPct val="0"/>
        </a:spcAft>
        <a:buSzPct val="120000"/>
        <a:buFont typeface="Wingdings" pitchFamily="2" charset="2"/>
        <a:buChar char="§"/>
        <a:defRPr sz="1600">
          <a:solidFill>
            <a:schemeClr val="tx1"/>
          </a:solidFill>
          <a:latin typeface="+mn-lt"/>
        </a:defRPr>
      </a:lvl4pPr>
      <a:lvl5pPr marL="2056674" indent="-228519" algn="l" rtl="0" eaLnBrk="1" fontAlgn="base" hangingPunct="1">
        <a:spcBef>
          <a:spcPct val="20000"/>
        </a:spcBef>
        <a:spcAft>
          <a:spcPct val="0"/>
        </a:spcAft>
        <a:buSzPct val="120000"/>
        <a:buFont typeface="Wingdings" pitchFamily="2" charset="2"/>
        <a:buChar char="§"/>
        <a:defRPr sz="1600">
          <a:solidFill>
            <a:schemeClr val="tx1"/>
          </a:solidFill>
          <a:latin typeface="+mn-lt"/>
        </a:defRPr>
      </a:lvl5pPr>
      <a:lvl6pPr marL="2513713" indent="-228519" algn="l" rtl="0" eaLnBrk="1" fontAlgn="base" hangingPunct="1">
        <a:spcBef>
          <a:spcPct val="20000"/>
        </a:spcBef>
        <a:spcAft>
          <a:spcPct val="0"/>
        </a:spcAft>
        <a:buFont typeface="Wingdings" pitchFamily="2" charset="2"/>
        <a:buChar char="§"/>
        <a:defRPr sz="2000">
          <a:solidFill>
            <a:schemeClr val="bg1"/>
          </a:solidFill>
          <a:latin typeface="+mn-lt"/>
        </a:defRPr>
      </a:lvl6pPr>
      <a:lvl7pPr marL="2970750" indent="-228519" algn="l" rtl="0" eaLnBrk="1" fontAlgn="base" hangingPunct="1">
        <a:spcBef>
          <a:spcPct val="20000"/>
        </a:spcBef>
        <a:spcAft>
          <a:spcPct val="0"/>
        </a:spcAft>
        <a:buFont typeface="Wingdings" pitchFamily="2" charset="2"/>
        <a:buChar char="§"/>
        <a:defRPr sz="2000">
          <a:solidFill>
            <a:schemeClr val="bg1"/>
          </a:solidFill>
          <a:latin typeface="+mn-lt"/>
        </a:defRPr>
      </a:lvl7pPr>
      <a:lvl8pPr marL="3427790" indent="-228519" algn="l" rtl="0" eaLnBrk="1" fontAlgn="base" hangingPunct="1">
        <a:spcBef>
          <a:spcPct val="20000"/>
        </a:spcBef>
        <a:spcAft>
          <a:spcPct val="0"/>
        </a:spcAft>
        <a:buFont typeface="Wingdings" pitchFamily="2" charset="2"/>
        <a:buChar char="§"/>
        <a:defRPr sz="2000">
          <a:solidFill>
            <a:schemeClr val="bg1"/>
          </a:solidFill>
          <a:latin typeface="+mn-lt"/>
        </a:defRPr>
      </a:lvl8pPr>
      <a:lvl9pPr marL="3884829" indent="-228519" algn="l" rtl="0" eaLnBrk="1" fontAlgn="base" hangingPunct="1">
        <a:spcBef>
          <a:spcPct val="20000"/>
        </a:spcBef>
        <a:spcAft>
          <a:spcPct val="0"/>
        </a:spcAft>
        <a:buFont typeface="Wingdings" pitchFamily="2" charset="2"/>
        <a:buChar char="§"/>
        <a:defRPr sz="2000">
          <a:solidFill>
            <a:schemeClr val="bg1"/>
          </a:solidFill>
          <a:latin typeface="+mn-lt"/>
        </a:defRPr>
      </a:lvl9pPr>
    </p:bodyStyle>
    <p:otherStyle>
      <a:defPPr>
        <a:defRPr lang="sv-SE"/>
      </a:defPPr>
      <a:lvl1pPr marL="0" algn="l" defTabSz="914077" rtl="0" eaLnBrk="1" latinLnBrk="0" hangingPunct="1">
        <a:defRPr sz="1800" kern="1200">
          <a:solidFill>
            <a:schemeClr val="tx1"/>
          </a:solidFill>
          <a:latin typeface="+mn-lt"/>
          <a:ea typeface="+mn-ea"/>
          <a:cs typeface="+mn-cs"/>
        </a:defRPr>
      </a:lvl1pPr>
      <a:lvl2pPr marL="457039" algn="l" defTabSz="914077" rtl="0" eaLnBrk="1" latinLnBrk="0" hangingPunct="1">
        <a:defRPr sz="1800" kern="1200">
          <a:solidFill>
            <a:schemeClr val="tx1"/>
          </a:solidFill>
          <a:latin typeface="+mn-lt"/>
          <a:ea typeface="+mn-ea"/>
          <a:cs typeface="+mn-cs"/>
        </a:defRPr>
      </a:lvl2pPr>
      <a:lvl3pPr marL="914077" algn="l" defTabSz="914077" rtl="0" eaLnBrk="1" latinLnBrk="0" hangingPunct="1">
        <a:defRPr sz="1800" kern="1200">
          <a:solidFill>
            <a:schemeClr val="tx1"/>
          </a:solidFill>
          <a:latin typeface="+mn-lt"/>
          <a:ea typeface="+mn-ea"/>
          <a:cs typeface="+mn-cs"/>
        </a:defRPr>
      </a:lvl3pPr>
      <a:lvl4pPr marL="1371116" algn="l" defTabSz="914077" rtl="0" eaLnBrk="1" latinLnBrk="0" hangingPunct="1">
        <a:defRPr sz="1800" kern="1200">
          <a:solidFill>
            <a:schemeClr val="tx1"/>
          </a:solidFill>
          <a:latin typeface="+mn-lt"/>
          <a:ea typeface="+mn-ea"/>
          <a:cs typeface="+mn-cs"/>
        </a:defRPr>
      </a:lvl4pPr>
      <a:lvl5pPr marL="1828155" algn="l" defTabSz="914077" rtl="0" eaLnBrk="1" latinLnBrk="0" hangingPunct="1">
        <a:defRPr sz="1800" kern="1200">
          <a:solidFill>
            <a:schemeClr val="tx1"/>
          </a:solidFill>
          <a:latin typeface="+mn-lt"/>
          <a:ea typeface="+mn-ea"/>
          <a:cs typeface="+mn-cs"/>
        </a:defRPr>
      </a:lvl5pPr>
      <a:lvl6pPr marL="2285192" algn="l" defTabSz="914077" rtl="0" eaLnBrk="1" latinLnBrk="0" hangingPunct="1">
        <a:defRPr sz="1800" kern="1200">
          <a:solidFill>
            <a:schemeClr val="tx1"/>
          </a:solidFill>
          <a:latin typeface="+mn-lt"/>
          <a:ea typeface="+mn-ea"/>
          <a:cs typeface="+mn-cs"/>
        </a:defRPr>
      </a:lvl6pPr>
      <a:lvl7pPr marL="2742232" algn="l" defTabSz="914077" rtl="0" eaLnBrk="1" latinLnBrk="0" hangingPunct="1">
        <a:defRPr sz="1800" kern="1200">
          <a:solidFill>
            <a:schemeClr val="tx1"/>
          </a:solidFill>
          <a:latin typeface="+mn-lt"/>
          <a:ea typeface="+mn-ea"/>
          <a:cs typeface="+mn-cs"/>
        </a:defRPr>
      </a:lvl7pPr>
      <a:lvl8pPr marL="3199271" algn="l" defTabSz="914077" rtl="0" eaLnBrk="1" latinLnBrk="0" hangingPunct="1">
        <a:defRPr sz="1800" kern="1200">
          <a:solidFill>
            <a:schemeClr val="tx1"/>
          </a:solidFill>
          <a:latin typeface="+mn-lt"/>
          <a:ea typeface="+mn-ea"/>
          <a:cs typeface="+mn-cs"/>
        </a:defRPr>
      </a:lvl8pPr>
      <a:lvl9pPr marL="3656308" algn="l" defTabSz="9140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88" name="Rectangle 2"/>
          <p:cNvSpPr>
            <a:spLocks noGrp="1" noChangeArrowheads="1"/>
          </p:cNvSpPr>
          <p:nvPr>
            <p:ph type="title"/>
          </p:nvPr>
        </p:nvSpPr>
        <p:spPr bwMode="auto">
          <a:xfrm>
            <a:off x="757240" y="828677"/>
            <a:ext cx="7634287" cy="81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sv-SE" smtClean="0"/>
              <a:t>Klicka här för format</a:t>
            </a:r>
          </a:p>
        </p:txBody>
      </p:sp>
      <p:sp>
        <p:nvSpPr>
          <p:cNvPr id="3089" name="Rectangle 3"/>
          <p:cNvSpPr>
            <a:spLocks noGrp="1" noChangeArrowheads="1"/>
          </p:cNvSpPr>
          <p:nvPr>
            <p:ph type="body" idx="1"/>
          </p:nvPr>
        </p:nvSpPr>
        <p:spPr bwMode="auto">
          <a:xfrm>
            <a:off x="757240" y="1722438"/>
            <a:ext cx="7634287" cy="448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smtClean="0"/>
          </a:p>
          <a:p>
            <a:pPr lvl="4"/>
            <a:endParaRPr lang="en-GB" smtClean="0"/>
          </a:p>
          <a:p>
            <a:pPr lvl="4"/>
            <a:endParaRPr lang="en-GB" smtClean="0"/>
          </a:p>
          <a:p>
            <a:pPr lvl="4"/>
            <a:endParaRPr lang="en-GB" smtClean="0"/>
          </a:p>
          <a:p>
            <a:pPr lvl="4"/>
            <a:endParaRPr lang="en-GB" smtClean="0"/>
          </a:p>
          <a:p>
            <a:pPr lvl="4"/>
            <a:endParaRPr lang="sv-SE" smtClean="0"/>
          </a:p>
        </p:txBody>
      </p:sp>
      <p:sp>
        <p:nvSpPr>
          <p:cNvPr id="1029" name="Rectangle 5"/>
          <p:cNvSpPr>
            <a:spLocks noGrp="1" noChangeArrowheads="1"/>
          </p:cNvSpPr>
          <p:nvPr>
            <p:ph type="ftr" sz="quarter" idx="3"/>
          </p:nvPr>
        </p:nvSpPr>
        <p:spPr bwMode="auto">
          <a:xfrm>
            <a:off x="431800" y="568325"/>
            <a:ext cx="6858000" cy="1079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r>
              <a:rPr lang="sv-SE"/>
              <a:t>Exempel på sidhuvud - ÅÅÅÅ MM DD (Välj Visa, Sidhuvud sidfot för att ändra)</a:t>
            </a:r>
          </a:p>
        </p:txBody>
      </p:sp>
      <p:sp>
        <p:nvSpPr>
          <p:cNvPr id="1030" name="Rectangle 6"/>
          <p:cNvSpPr>
            <a:spLocks noGrp="1" noChangeArrowheads="1"/>
          </p:cNvSpPr>
          <p:nvPr>
            <p:ph type="sldNum" sz="quarter" idx="4"/>
          </p:nvPr>
        </p:nvSpPr>
        <p:spPr bwMode="auto">
          <a:xfrm>
            <a:off x="8234365" y="6548438"/>
            <a:ext cx="511175"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a:defRPr sz="700" smtClean="0">
                <a:latin typeface="+mj-lt"/>
              </a:defRPr>
            </a:lvl1pPr>
          </a:lstStyle>
          <a:p>
            <a:pPr>
              <a:defRPr/>
            </a:pPr>
            <a:fld id="{7C9E22D8-29E0-499F-8B90-CBB46DC0050C}" type="slidenum">
              <a:rPr lang="sv-SE"/>
              <a:pPr>
                <a:defRPr/>
              </a:pPr>
              <a:t>‹Nr.›</a:t>
            </a:fld>
            <a:endParaRPr lang="sv-SE"/>
          </a:p>
        </p:txBody>
      </p:sp>
      <p:sp>
        <p:nvSpPr>
          <p:cNvPr id="1033" name="Rectangle 9"/>
          <p:cNvSpPr>
            <a:spLocks noChangeArrowheads="1"/>
          </p:cNvSpPr>
          <p:nvPr/>
        </p:nvSpPr>
        <p:spPr bwMode="auto">
          <a:xfrm>
            <a:off x="431802" y="698500"/>
            <a:ext cx="8278813" cy="71438"/>
          </a:xfrm>
          <a:prstGeom prst="rect">
            <a:avLst/>
          </a:prstGeom>
          <a:solidFill>
            <a:schemeClr val="tx1"/>
          </a:solidFill>
          <a:ln w="9525">
            <a:solidFill>
              <a:schemeClr val="tx1"/>
            </a:solidFill>
            <a:miter lim="800000"/>
            <a:headEnd/>
            <a:tailEnd/>
          </a:ln>
          <a:effectLst/>
        </p:spPr>
        <p:txBody>
          <a:bodyPr wrap="none" lIns="91408" tIns="45704" rIns="91408" bIns="45704" anchor="ctr"/>
          <a:lstStyle/>
          <a:p>
            <a:pPr>
              <a:defRPr/>
            </a:pPr>
            <a:endParaRPr lang="sv-SE"/>
          </a:p>
        </p:txBody>
      </p:sp>
      <p:pic>
        <p:nvPicPr>
          <p:cNvPr id="3093" name="Picture 10" descr="SMHI Logotype_svart_ne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83513" y="290513"/>
            <a:ext cx="91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dt" sz="half" idx="2"/>
          </p:nvPr>
        </p:nvSpPr>
        <p:spPr bwMode="auto">
          <a:xfrm>
            <a:off x="431800" y="431800"/>
            <a:ext cx="2133600"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fld id="{910FAA7C-B237-4748-BE38-63A50014E226}" type="datetime1">
              <a:rPr lang="sv-SE"/>
              <a:pPr/>
              <a:t>2014-07-15</a:t>
            </a:fld>
            <a:endParaRPr lang="sv-SE"/>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dt="0"/>
  <p:txStyles>
    <p:title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039" algn="l" rtl="0" eaLnBrk="1" fontAlgn="base" hangingPunct="1">
        <a:spcBef>
          <a:spcPct val="0"/>
        </a:spcBef>
        <a:spcAft>
          <a:spcPct val="0"/>
        </a:spcAft>
        <a:defRPr sz="3600">
          <a:solidFill>
            <a:schemeClr val="bg1"/>
          </a:solidFill>
          <a:latin typeface="Arial Black" pitchFamily="34" charset="0"/>
        </a:defRPr>
      </a:lvl6pPr>
      <a:lvl7pPr marL="914077" algn="l" rtl="0" eaLnBrk="1" fontAlgn="base" hangingPunct="1">
        <a:spcBef>
          <a:spcPct val="0"/>
        </a:spcBef>
        <a:spcAft>
          <a:spcPct val="0"/>
        </a:spcAft>
        <a:defRPr sz="3600">
          <a:solidFill>
            <a:schemeClr val="bg1"/>
          </a:solidFill>
          <a:latin typeface="Arial Black" pitchFamily="34" charset="0"/>
        </a:defRPr>
      </a:lvl7pPr>
      <a:lvl8pPr marL="1371116" algn="l" rtl="0" eaLnBrk="1" fontAlgn="base" hangingPunct="1">
        <a:spcBef>
          <a:spcPct val="0"/>
        </a:spcBef>
        <a:spcAft>
          <a:spcPct val="0"/>
        </a:spcAft>
        <a:defRPr sz="3600">
          <a:solidFill>
            <a:schemeClr val="bg1"/>
          </a:solidFill>
          <a:latin typeface="Arial Black" pitchFamily="34" charset="0"/>
        </a:defRPr>
      </a:lvl8pPr>
      <a:lvl9pPr marL="1828155" algn="l" rtl="0" eaLnBrk="1" fontAlgn="base" hangingPunct="1">
        <a:spcBef>
          <a:spcPct val="0"/>
        </a:spcBef>
        <a:spcAft>
          <a:spcPct val="0"/>
        </a:spcAft>
        <a:defRPr sz="3600">
          <a:solidFill>
            <a:schemeClr val="bg1"/>
          </a:solidFill>
          <a:latin typeface="Arial Black" pitchFamily="34" charset="0"/>
        </a:defRPr>
      </a:lvl9pPr>
    </p:titleStyle>
    <p:bodyStyle>
      <a:lvl1pPr marL="342778" indent="-342778" algn="l" rtl="0" eaLnBrk="1" fontAlgn="base" hangingPunct="1">
        <a:spcBef>
          <a:spcPct val="20000"/>
        </a:spcBef>
        <a:spcAft>
          <a:spcPct val="0"/>
        </a:spcAft>
        <a:buSzPct val="120000"/>
        <a:buFont typeface="Wingdings" pitchFamily="2" charset="2"/>
        <a:buChar char="§"/>
        <a:defRPr sz="1600">
          <a:solidFill>
            <a:schemeClr val="tx1"/>
          </a:solidFill>
          <a:latin typeface="+mn-lt"/>
          <a:ea typeface="+mn-ea"/>
          <a:cs typeface="+mn-cs"/>
        </a:defRPr>
      </a:lvl1pPr>
      <a:lvl2pPr marL="742688" indent="-285650" algn="l" rtl="0" eaLnBrk="1" fontAlgn="base" hangingPunct="1">
        <a:spcBef>
          <a:spcPct val="20000"/>
        </a:spcBef>
        <a:spcAft>
          <a:spcPct val="0"/>
        </a:spcAft>
        <a:buSzPct val="120000"/>
        <a:buFont typeface="Wingdings" pitchFamily="2" charset="2"/>
        <a:buChar char="§"/>
        <a:defRPr sz="1600">
          <a:solidFill>
            <a:schemeClr val="tx1"/>
          </a:solidFill>
          <a:latin typeface="+mn-lt"/>
        </a:defRPr>
      </a:lvl2pPr>
      <a:lvl3pPr marL="1142597" indent="-228519" algn="l" rtl="0" eaLnBrk="1" fontAlgn="base" hangingPunct="1">
        <a:spcBef>
          <a:spcPct val="20000"/>
        </a:spcBef>
        <a:spcAft>
          <a:spcPct val="0"/>
        </a:spcAft>
        <a:buSzPct val="120000"/>
        <a:buFont typeface="Wingdings" pitchFamily="2" charset="2"/>
        <a:buChar char="§"/>
        <a:defRPr sz="1600">
          <a:solidFill>
            <a:schemeClr val="tx1"/>
          </a:solidFill>
          <a:latin typeface="+mn-lt"/>
        </a:defRPr>
      </a:lvl3pPr>
      <a:lvl4pPr marL="1599635" indent="-228519" algn="l" rtl="0" eaLnBrk="1" fontAlgn="base" hangingPunct="1">
        <a:spcBef>
          <a:spcPct val="20000"/>
        </a:spcBef>
        <a:spcAft>
          <a:spcPct val="0"/>
        </a:spcAft>
        <a:buSzPct val="120000"/>
        <a:buFont typeface="Wingdings" pitchFamily="2" charset="2"/>
        <a:buChar char="§"/>
        <a:defRPr sz="1600">
          <a:solidFill>
            <a:schemeClr val="tx1"/>
          </a:solidFill>
          <a:latin typeface="+mn-lt"/>
        </a:defRPr>
      </a:lvl4pPr>
      <a:lvl5pPr marL="2056674" indent="-228519" algn="l" rtl="0" eaLnBrk="1" fontAlgn="base" hangingPunct="1">
        <a:spcBef>
          <a:spcPct val="20000"/>
        </a:spcBef>
        <a:spcAft>
          <a:spcPct val="0"/>
        </a:spcAft>
        <a:buSzPct val="120000"/>
        <a:buFont typeface="Wingdings" pitchFamily="2" charset="2"/>
        <a:buChar char="§"/>
        <a:defRPr sz="1600">
          <a:solidFill>
            <a:schemeClr val="tx1"/>
          </a:solidFill>
          <a:latin typeface="+mn-lt"/>
        </a:defRPr>
      </a:lvl5pPr>
      <a:lvl6pPr marL="2513713" indent="-228519" algn="l" rtl="0" eaLnBrk="1" fontAlgn="base" hangingPunct="1">
        <a:spcBef>
          <a:spcPct val="20000"/>
        </a:spcBef>
        <a:spcAft>
          <a:spcPct val="0"/>
        </a:spcAft>
        <a:buFont typeface="Wingdings" pitchFamily="2" charset="2"/>
        <a:buChar char="§"/>
        <a:defRPr sz="2000">
          <a:solidFill>
            <a:schemeClr val="bg1"/>
          </a:solidFill>
          <a:latin typeface="+mn-lt"/>
        </a:defRPr>
      </a:lvl6pPr>
      <a:lvl7pPr marL="2970750" indent="-228519" algn="l" rtl="0" eaLnBrk="1" fontAlgn="base" hangingPunct="1">
        <a:spcBef>
          <a:spcPct val="20000"/>
        </a:spcBef>
        <a:spcAft>
          <a:spcPct val="0"/>
        </a:spcAft>
        <a:buFont typeface="Wingdings" pitchFamily="2" charset="2"/>
        <a:buChar char="§"/>
        <a:defRPr sz="2000">
          <a:solidFill>
            <a:schemeClr val="bg1"/>
          </a:solidFill>
          <a:latin typeface="+mn-lt"/>
        </a:defRPr>
      </a:lvl7pPr>
      <a:lvl8pPr marL="3427790" indent="-228519" algn="l" rtl="0" eaLnBrk="1" fontAlgn="base" hangingPunct="1">
        <a:spcBef>
          <a:spcPct val="20000"/>
        </a:spcBef>
        <a:spcAft>
          <a:spcPct val="0"/>
        </a:spcAft>
        <a:buFont typeface="Wingdings" pitchFamily="2" charset="2"/>
        <a:buChar char="§"/>
        <a:defRPr sz="2000">
          <a:solidFill>
            <a:schemeClr val="bg1"/>
          </a:solidFill>
          <a:latin typeface="+mn-lt"/>
        </a:defRPr>
      </a:lvl8pPr>
      <a:lvl9pPr marL="3884829" indent="-228519" algn="l" rtl="0" eaLnBrk="1" fontAlgn="base" hangingPunct="1">
        <a:spcBef>
          <a:spcPct val="20000"/>
        </a:spcBef>
        <a:spcAft>
          <a:spcPct val="0"/>
        </a:spcAft>
        <a:buFont typeface="Wingdings" pitchFamily="2" charset="2"/>
        <a:buChar char="§"/>
        <a:defRPr sz="2000">
          <a:solidFill>
            <a:schemeClr val="bg1"/>
          </a:solidFill>
          <a:latin typeface="+mn-lt"/>
        </a:defRPr>
      </a:lvl9pPr>
    </p:bodyStyle>
    <p:otherStyle>
      <a:defPPr>
        <a:defRPr lang="sv-SE"/>
      </a:defPPr>
      <a:lvl1pPr marL="0" algn="l" defTabSz="914077" rtl="0" eaLnBrk="1" latinLnBrk="0" hangingPunct="1">
        <a:defRPr sz="1800" kern="1200">
          <a:solidFill>
            <a:schemeClr val="tx1"/>
          </a:solidFill>
          <a:latin typeface="+mn-lt"/>
          <a:ea typeface="+mn-ea"/>
          <a:cs typeface="+mn-cs"/>
        </a:defRPr>
      </a:lvl1pPr>
      <a:lvl2pPr marL="457039" algn="l" defTabSz="914077" rtl="0" eaLnBrk="1" latinLnBrk="0" hangingPunct="1">
        <a:defRPr sz="1800" kern="1200">
          <a:solidFill>
            <a:schemeClr val="tx1"/>
          </a:solidFill>
          <a:latin typeface="+mn-lt"/>
          <a:ea typeface="+mn-ea"/>
          <a:cs typeface="+mn-cs"/>
        </a:defRPr>
      </a:lvl2pPr>
      <a:lvl3pPr marL="914077" algn="l" defTabSz="914077" rtl="0" eaLnBrk="1" latinLnBrk="0" hangingPunct="1">
        <a:defRPr sz="1800" kern="1200">
          <a:solidFill>
            <a:schemeClr val="tx1"/>
          </a:solidFill>
          <a:latin typeface="+mn-lt"/>
          <a:ea typeface="+mn-ea"/>
          <a:cs typeface="+mn-cs"/>
        </a:defRPr>
      </a:lvl3pPr>
      <a:lvl4pPr marL="1371116" algn="l" defTabSz="914077" rtl="0" eaLnBrk="1" latinLnBrk="0" hangingPunct="1">
        <a:defRPr sz="1800" kern="1200">
          <a:solidFill>
            <a:schemeClr val="tx1"/>
          </a:solidFill>
          <a:latin typeface="+mn-lt"/>
          <a:ea typeface="+mn-ea"/>
          <a:cs typeface="+mn-cs"/>
        </a:defRPr>
      </a:lvl4pPr>
      <a:lvl5pPr marL="1828155" algn="l" defTabSz="914077" rtl="0" eaLnBrk="1" latinLnBrk="0" hangingPunct="1">
        <a:defRPr sz="1800" kern="1200">
          <a:solidFill>
            <a:schemeClr val="tx1"/>
          </a:solidFill>
          <a:latin typeface="+mn-lt"/>
          <a:ea typeface="+mn-ea"/>
          <a:cs typeface="+mn-cs"/>
        </a:defRPr>
      </a:lvl5pPr>
      <a:lvl6pPr marL="2285192" algn="l" defTabSz="914077" rtl="0" eaLnBrk="1" latinLnBrk="0" hangingPunct="1">
        <a:defRPr sz="1800" kern="1200">
          <a:solidFill>
            <a:schemeClr val="tx1"/>
          </a:solidFill>
          <a:latin typeface="+mn-lt"/>
          <a:ea typeface="+mn-ea"/>
          <a:cs typeface="+mn-cs"/>
        </a:defRPr>
      </a:lvl6pPr>
      <a:lvl7pPr marL="2742232" algn="l" defTabSz="914077" rtl="0" eaLnBrk="1" latinLnBrk="0" hangingPunct="1">
        <a:defRPr sz="1800" kern="1200">
          <a:solidFill>
            <a:schemeClr val="tx1"/>
          </a:solidFill>
          <a:latin typeface="+mn-lt"/>
          <a:ea typeface="+mn-ea"/>
          <a:cs typeface="+mn-cs"/>
        </a:defRPr>
      </a:lvl7pPr>
      <a:lvl8pPr marL="3199271" algn="l" defTabSz="914077" rtl="0" eaLnBrk="1" latinLnBrk="0" hangingPunct="1">
        <a:defRPr sz="1800" kern="1200">
          <a:solidFill>
            <a:schemeClr val="tx1"/>
          </a:solidFill>
          <a:latin typeface="+mn-lt"/>
          <a:ea typeface="+mn-ea"/>
          <a:cs typeface="+mn-cs"/>
        </a:defRPr>
      </a:lvl8pPr>
      <a:lvl9pPr marL="3656308" algn="l" defTabSz="914077"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57238" y="828675"/>
            <a:ext cx="7634287" cy="81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sv-SE" altLang="sv-SE" smtClean="0"/>
              <a:t>Klicka här för format</a:t>
            </a:r>
          </a:p>
        </p:txBody>
      </p:sp>
      <p:sp>
        <p:nvSpPr>
          <p:cNvPr id="1027" name="Rectangle 3"/>
          <p:cNvSpPr>
            <a:spLocks noGrp="1" noChangeArrowheads="1"/>
          </p:cNvSpPr>
          <p:nvPr>
            <p:ph type="body" idx="1"/>
          </p:nvPr>
        </p:nvSpPr>
        <p:spPr bwMode="auto">
          <a:xfrm>
            <a:off x="757238" y="1722438"/>
            <a:ext cx="7634287" cy="448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sv-SE" altLang="sv-SE" smtClean="0"/>
              <a:t>Klicka här för att ändra format på bakgrundstexten</a:t>
            </a:r>
          </a:p>
          <a:p>
            <a:pPr lvl="1"/>
            <a:r>
              <a:rPr lang="sv-SE" altLang="sv-SE" smtClean="0"/>
              <a:t>Nivå två</a:t>
            </a:r>
          </a:p>
          <a:p>
            <a:pPr lvl="2"/>
            <a:r>
              <a:rPr lang="sv-SE" altLang="sv-SE" smtClean="0"/>
              <a:t>Nivå tre</a:t>
            </a:r>
          </a:p>
          <a:p>
            <a:pPr lvl="3"/>
            <a:r>
              <a:rPr lang="sv-SE" altLang="sv-SE" smtClean="0"/>
              <a:t>Nivå fyra</a:t>
            </a:r>
          </a:p>
          <a:p>
            <a:pPr lvl="4"/>
            <a:r>
              <a:rPr lang="sv-SE" altLang="sv-SE" smtClean="0"/>
              <a:t>Nivå fem</a:t>
            </a:r>
            <a:endParaRPr lang="en-GB" altLang="sv-SE" smtClean="0"/>
          </a:p>
          <a:p>
            <a:pPr lvl="4"/>
            <a:endParaRPr lang="en-GB" altLang="sv-SE" smtClean="0"/>
          </a:p>
          <a:p>
            <a:pPr lvl="4"/>
            <a:endParaRPr lang="en-GB" altLang="sv-SE" smtClean="0"/>
          </a:p>
          <a:p>
            <a:pPr lvl="4"/>
            <a:endParaRPr lang="en-GB" altLang="sv-SE" smtClean="0"/>
          </a:p>
          <a:p>
            <a:pPr lvl="4"/>
            <a:endParaRPr lang="en-GB" altLang="sv-SE" smtClean="0"/>
          </a:p>
          <a:p>
            <a:pPr lvl="4"/>
            <a:endParaRPr lang="sv-SE" altLang="sv-SE" smtClean="0"/>
          </a:p>
        </p:txBody>
      </p:sp>
      <p:sp>
        <p:nvSpPr>
          <p:cNvPr id="1029" name="Rectangle 5"/>
          <p:cNvSpPr>
            <a:spLocks noGrp="1" noChangeArrowheads="1"/>
          </p:cNvSpPr>
          <p:nvPr>
            <p:ph type="ftr" sz="quarter" idx="3"/>
          </p:nvPr>
        </p:nvSpPr>
        <p:spPr bwMode="auto">
          <a:xfrm>
            <a:off x="431800" y="568325"/>
            <a:ext cx="6858000" cy="1079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fontAlgn="auto">
              <a:spcBef>
                <a:spcPts val="0"/>
              </a:spcBef>
              <a:spcAft>
                <a:spcPts val="0"/>
              </a:spcAft>
              <a:defRPr sz="700">
                <a:latin typeface="Arial Black" pitchFamily="34" charset="0"/>
                <a:cs typeface="+mn-cs"/>
              </a:defRPr>
            </a:lvl1pPr>
          </a:lstStyle>
          <a:p>
            <a:pPr defTabSz="914400">
              <a:defRPr/>
            </a:pPr>
            <a:endParaRPr lang="sv-SE">
              <a:solidFill>
                <a:prstClr val="black"/>
              </a:solidFill>
            </a:endParaRPr>
          </a:p>
        </p:txBody>
      </p:sp>
      <p:sp>
        <p:nvSpPr>
          <p:cNvPr id="1030" name="Rectangle 6"/>
          <p:cNvSpPr>
            <a:spLocks noGrp="1" noChangeArrowheads="1"/>
          </p:cNvSpPr>
          <p:nvPr>
            <p:ph type="sldNum" sz="quarter" idx="4"/>
          </p:nvPr>
        </p:nvSpPr>
        <p:spPr bwMode="auto">
          <a:xfrm>
            <a:off x="8234363" y="6548438"/>
            <a:ext cx="511175"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fontAlgn="auto">
              <a:spcBef>
                <a:spcPts val="0"/>
              </a:spcBef>
              <a:spcAft>
                <a:spcPts val="0"/>
              </a:spcAft>
              <a:defRPr sz="700" smtClean="0">
                <a:latin typeface="+mj-lt"/>
                <a:cs typeface="+mn-cs"/>
              </a:defRPr>
            </a:lvl1pPr>
          </a:lstStyle>
          <a:p>
            <a:pPr defTabSz="914400">
              <a:defRPr/>
            </a:pPr>
            <a:fld id="{26440AD6-19C4-4836-8594-E39913A8D982}" type="slidenum">
              <a:rPr lang="sv-SE">
                <a:solidFill>
                  <a:prstClr val="black"/>
                </a:solidFill>
              </a:rPr>
              <a:pPr defTabSz="914400">
                <a:defRPr/>
              </a:pPr>
              <a:t>‹Nr.›</a:t>
            </a:fld>
            <a:endParaRPr lang="sv-SE">
              <a:solidFill>
                <a:prstClr val="black"/>
              </a:solidFill>
            </a:endParaRPr>
          </a:p>
        </p:txBody>
      </p:sp>
      <p:sp>
        <p:nvSpPr>
          <p:cNvPr id="2" name="Rectangle 9"/>
          <p:cNvSpPr>
            <a:spLocks noChangeArrowheads="1"/>
          </p:cNvSpPr>
          <p:nvPr/>
        </p:nvSpPr>
        <p:spPr bwMode="auto">
          <a:xfrm>
            <a:off x="431800" y="698500"/>
            <a:ext cx="8278813" cy="71438"/>
          </a:xfrm>
          <a:prstGeom prst="rect">
            <a:avLst/>
          </a:prstGeom>
          <a:solidFill>
            <a:schemeClr val="tx1"/>
          </a:solidFill>
          <a:ln w="9525">
            <a:solidFill>
              <a:schemeClr val="tx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defTabSz="914400" fontAlgn="base">
              <a:spcBef>
                <a:spcPct val="0"/>
              </a:spcBef>
              <a:spcAft>
                <a:spcPct val="0"/>
              </a:spcAft>
            </a:pPr>
            <a:endParaRPr lang="sv-SE" altLang="sv-SE">
              <a:solidFill>
                <a:prstClr val="black"/>
              </a:solidFill>
              <a:cs typeface="Arial" charset="0"/>
            </a:endParaRPr>
          </a:p>
        </p:txBody>
      </p:sp>
      <p:pic>
        <p:nvPicPr>
          <p:cNvPr id="1031" name="Picture 10" descr="SMHI Logotype_svart_ne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83513" y="290513"/>
            <a:ext cx="91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dt" sz="half" idx="2"/>
          </p:nvPr>
        </p:nvSpPr>
        <p:spPr bwMode="auto">
          <a:xfrm>
            <a:off x="431800" y="431800"/>
            <a:ext cx="2133600"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fontAlgn="auto">
              <a:spcBef>
                <a:spcPts val="0"/>
              </a:spcBef>
              <a:spcAft>
                <a:spcPts val="0"/>
              </a:spcAft>
              <a:defRPr sz="700" smtClean="0">
                <a:latin typeface="Arial Black" pitchFamily="34" charset="0"/>
                <a:cs typeface="+mn-cs"/>
              </a:defRPr>
            </a:lvl1pPr>
          </a:lstStyle>
          <a:p>
            <a:pPr defTabSz="914400">
              <a:defRPr/>
            </a:pPr>
            <a:fld id="{0E7FF8F3-820F-4650-866A-DA2F1E418A5D}" type="datetimeFigureOut">
              <a:rPr lang="sv-SE">
                <a:solidFill>
                  <a:prstClr val="black"/>
                </a:solidFill>
              </a:rPr>
              <a:pPr defTabSz="914400">
                <a:defRPr/>
              </a:pPr>
              <a:t>2014-07-15</a:t>
            </a:fld>
            <a:endParaRPr lang="sv-SE">
              <a:solidFill>
                <a:prstClr val="black"/>
              </a:solidFill>
            </a:endParaRPr>
          </a:p>
        </p:txBody>
      </p:sp>
    </p:spTree>
    <p:extLst>
      <p:ext uri="{BB962C8B-B14F-4D97-AF65-F5344CB8AC3E}">
        <p14:creationId xmlns:p14="http://schemas.microsoft.com/office/powerpoint/2010/main" val="2111101218"/>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 id="2147484031" r:id="rId12"/>
  </p:sldLayoutIdLst>
  <p:txStyles>
    <p:titleStyle>
      <a:lvl1pPr algn="l" rtl="0" fontAlgn="base">
        <a:spcBef>
          <a:spcPct val="0"/>
        </a:spcBef>
        <a:spcAft>
          <a:spcPct val="0"/>
        </a:spcAft>
        <a:defRPr sz="2600">
          <a:solidFill>
            <a:schemeClr val="tx1"/>
          </a:solidFill>
          <a:latin typeface="+mj-lt"/>
          <a:ea typeface="+mj-ea"/>
          <a:cs typeface="+mj-cs"/>
        </a:defRPr>
      </a:lvl1pPr>
      <a:lvl2pPr algn="l" rtl="0" fontAlgn="base">
        <a:spcBef>
          <a:spcPct val="0"/>
        </a:spcBef>
        <a:spcAft>
          <a:spcPct val="0"/>
        </a:spcAft>
        <a:defRPr sz="2600">
          <a:solidFill>
            <a:schemeClr val="tx1"/>
          </a:solidFill>
          <a:latin typeface="Arial Black" pitchFamily="34" charset="0"/>
        </a:defRPr>
      </a:lvl2pPr>
      <a:lvl3pPr algn="l" rtl="0" fontAlgn="base">
        <a:spcBef>
          <a:spcPct val="0"/>
        </a:spcBef>
        <a:spcAft>
          <a:spcPct val="0"/>
        </a:spcAft>
        <a:defRPr sz="2600">
          <a:solidFill>
            <a:schemeClr val="tx1"/>
          </a:solidFill>
          <a:latin typeface="Arial Black" pitchFamily="34" charset="0"/>
        </a:defRPr>
      </a:lvl3pPr>
      <a:lvl4pPr algn="l" rtl="0" fontAlgn="base">
        <a:spcBef>
          <a:spcPct val="0"/>
        </a:spcBef>
        <a:spcAft>
          <a:spcPct val="0"/>
        </a:spcAft>
        <a:defRPr sz="2600">
          <a:solidFill>
            <a:schemeClr val="tx1"/>
          </a:solidFill>
          <a:latin typeface="Arial Black" pitchFamily="34" charset="0"/>
        </a:defRPr>
      </a:lvl4pPr>
      <a:lvl5pPr algn="l" rtl="0" fontAlgn="base">
        <a:spcBef>
          <a:spcPct val="0"/>
        </a:spcBef>
        <a:spcAft>
          <a:spcPct val="0"/>
        </a:spcAft>
        <a:defRPr sz="2600">
          <a:solidFill>
            <a:schemeClr val="tx1"/>
          </a:solidFill>
          <a:latin typeface="Arial Black" pitchFamily="34" charset="0"/>
        </a:defRPr>
      </a:lvl5pPr>
      <a:lvl6pPr marL="457200" algn="l" rtl="0" eaLnBrk="1" fontAlgn="base" hangingPunct="1">
        <a:spcBef>
          <a:spcPct val="0"/>
        </a:spcBef>
        <a:spcAft>
          <a:spcPct val="0"/>
        </a:spcAft>
        <a:defRPr sz="3600">
          <a:solidFill>
            <a:schemeClr val="tx2"/>
          </a:solidFill>
          <a:latin typeface="Arial Black" pitchFamily="34" charset="0"/>
        </a:defRPr>
      </a:lvl6pPr>
      <a:lvl7pPr marL="914400" algn="l" rtl="0" eaLnBrk="1" fontAlgn="base" hangingPunct="1">
        <a:spcBef>
          <a:spcPct val="0"/>
        </a:spcBef>
        <a:spcAft>
          <a:spcPct val="0"/>
        </a:spcAft>
        <a:defRPr sz="3600">
          <a:solidFill>
            <a:schemeClr val="tx2"/>
          </a:solidFill>
          <a:latin typeface="Arial Black" pitchFamily="34" charset="0"/>
        </a:defRPr>
      </a:lvl7pPr>
      <a:lvl8pPr marL="1371600" algn="l" rtl="0" eaLnBrk="1" fontAlgn="base" hangingPunct="1">
        <a:spcBef>
          <a:spcPct val="0"/>
        </a:spcBef>
        <a:spcAft>
          <a:spcPct val="0"/>
        </a:spcAft>
        <a:defRPr sz="3600">
          <a:solidFill>
            <a:schemeClr val="tx2"/>
          </a:solidFill>
          <a:latin typeface="Arial Black" pitchFamily="34" charset="0"/>
        </a:defRPr>
      </a:lvl8pPr>
      <a:lvl9pPr marL="1828800" algn="l" rtl="0" eaLnBrk="1" fontAlgn="base" hangingPunct="1">
        <a:spcBef>
          <a:spcPct val="0"/>
        </a:spcBef>
        <a:spcAft>
          <a:spcPct val="0"/>
        </a:spcAft>
        <a:defRPr sz="3600">
          <a:solidFill>
            <a:schemeClr val="tx2"/>
          </a:solidFill>
          <a:latin typeface="Arial Black" pitchFamily="34" charset="0"/>
        </a:defRPr>
      </a:lvl9pPr>
    </p:titleStyle>
    <p:bodyStyle>
      <a:lvl1pPr marL="342900" indent="-342900" algn="l" rtl="0" fontAlgn="base">
        <a:spcBef>
          <a:spcPct val="20000"/>
        </a:spcBef>
        <a:spcAft>
          <a:spcPct val="0"/>
        </a:spcAft>
        <a:buSzPct val="120000"/>
        <a:buFont typeface="Wingdings" pitchFamily="2" charset="2"/>
        <a:buChar char="§"/>
        <a:defRPr sz="1600">
          <a:solidFill>
            <a:schemeClr val="tx1"/>
          </a:solidFill>
          <a:latin typeface="+mn-lt"/>
          <a:ea typeface="+mn-ea"/>
          <a:cs typeface="+mn-cs"/>
        </a:defRPr>
      </a:lvl1pPr>
      <a:lvl2pPr marL="742950" indent="-285750" algn="l" rtl="0" fontAlgn="base">
        <a:spcBef>
          <a:spcPct val="20000"/>
        </a:spcBef>
        <a:spcAft>
          <a:spcPct val="0"/>
        </a:spcAft>
        <a:buSzPct val="120000"/>
        <a:buFont typeface="Wingdings" pitchFamily="2" charset="2"/>
        <a:buChar char="§"/>
        <a:defRPr sz="1600">
          <a:solidFill>
            <a:schemeClr val="tx1"/>
          </a:solidFill>
          <a:latin typeface="+mn-lt"/>
        </a:defRPr>
      </a:lvl2pPr>
      <a:lvl3pPr marL="1143000" indent="-228600" algn="l" rtl="0" fontAlgn="base">
        <a:spcBef>
          <a:spcPct val="20000"/>
        </a:spcBef>
        <a:spcAft>
          <a:spcPct val="0"/>
        </a:spcAft>
        <a:buSzPct val="120000"/>
        <a:buFont typeface="Wingdings" pitchFamily="2" charset="2"/>
        <a:buChar char="§"/>
        <a:defRPr sz="1600">
          <a:solidFill>
            <a:schemeClr val="tx1"/>
          </a:solidFill>
          <a:latin typeface="+mn-lt"/>
        </a:defRPr>
      </a:lvl3pPr>
      <a:lvl4pPr marL="1600200" indent="-228600" algn="l" rtl="0" fontAlgn="base">
        <a:spcBef>
          <a:spcPct val="20000"/>
        </a:spcBef>
        <a:spcAft>
          <a:spcPct val="0"/>
        </a:spcAft>
        <a:buSzPct val="120000"/>
        <a:buFont typeface="Wingdings" pitchFamily="2" charset="2"/>
        <a:buChar char="§"/>
        <a:defRPr sz="1600">
          <a:solidFill>
            <a:schemeClr val="tx1"/>
          </a:solidFill>
          <a:latin typeface="+mn-lt"/>
        </a:defRPr>
      </a:lvl4pPr>
      <a:lvl5pPr marL="2057400" indent="-228600" algn="l" rtl="0" fontAlgn="base">
        <a:spcBef>
          <a:spcPct val="20000"/>
        </a:spcBef>
        <a:spcAft>
          <a:spcPct val="0"/>
        </a:spcAft>
        <a:buSzPct val="120000"/>
        <a:buFont typeface="Wingdings" pitchFamily="2" charset="2"/>
        <a:buChar char="§"/>
        <a:defRPr sz="1600">
          <a:solidFill>
            <a:schemeClr val="tx1"/>
          </a:solidFill>
          <a:latin typeface="+mn-lt"/>
        </a:defRPr>
      </a:lvl5pPr>
      <a:lvl6pPr marL="2514600" indent="-228600" algn="l" rtl="0" eaLnBrk="1" fontAlgn="base" hangingPunct="1">
        <a:spcBef>
          <a:spcPct val="20000"/>
        </a:spcBef>
        <a:spcAft>
          <a:spcPct val="0"/>
        </a:spcAft>
        <a:buSzPct val="90000"/>
        <a:buFont typeface="Wingdings" pitchFamily="2" charset="2"/>
        <a:defRPr sz="2400">
          <a:solidFill>
            <a:schemeClr val="tx1"/>
          </a:solidFill>
          <a:latin typeface="+mn-lt"/>
        </a:defRPr>
      </a:lvl6pPr>
      <a:lvl7pPr marL="2971800" indent="-228600" algn="l" rtl="0" eaLnBrk="1" fontAlgn="base" hangingPunct="1">
        <a:spcBef>
          <a:spcPct val="20000"/>
        </a:spcBef>
        <a:spcAft>
          <a:spcPct val="0"/>
        </a:spcAft>
        <a:buSzPct val="90000"/>
        <a:buFont typeface="Wingdings" pitchFamily="2" charset="2"/>
        <a:defRPr sz="2400">
          <a:solidFill>
            <a:schemeClr val="tx1"/>
          </a:solidFill>
          <a:latin typeface="+mn-lt"/>
        </a:defRPr>
      </a:lvl7pPr>
      <a:lvl8pPr marL="3429000" indent="-228600" algn="l" rtl="0" eaLnBrk="1" fontAlgn="base" hangingPunct="1">
        <a:spcBef>
          <a:spcPct val="20000"/>
        </a:spcBef>
        <a:spcAft>
          <a:spcPct val="0"/>
        </a:spcAft>
        <a:buSzPct val="90000"/>
        <a:buFont typeface="Wingdings" pitchFamily="2" charset="2"/>
        <a:defRPr sz="2400">
          <a:solidFill>
            <a:schemeClr val="tx1"/>
          </a:solidFill>
          <a:latin typeface="+mn-lt"/>
        </a:defRPr>
      </a:lvl8pPr>
      <a:lvl9pPr marL="3886200" indent="-228600" algn="l" rtl="0" eaLnBrk="1" fontAlgn="base" hangingPunct="1">
        <a:spcBef>
          <a:spcPct val="20000"/>
        </a:spcBef>
        <a:spcAft>
          <a:spcPct val="0"/>
        </a:spcAft>
        <a:buSzPct val="90000"/>
        <a:buFont typeface="Wingdings" pitchFamily="2" charset="2"/>
        <a:defRPr sz="24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757238" y="828675"/>
            <a:ext cx="7634287" cy="81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sv-SE" smtClean="0"/>
              <a:t>Klicka här för format</a:t>
            </a:r>
          </a:p>
        </p:txBody>
      </p:sp>
      <p:sp>
        <p:nvSpPr>
          <p:cNvPr id="2051" name="Rectangle 3"/>
          <p:cNvSpPr>
            <a:spLocks noGrp="1" noChangeArrowheads="1"/>
          </p:cNvSpPr>
          <p:nvPr>
            <p:ph type="body" idx="1"/>
          </p:nvPr>
        </p:nvSpPr>
        <p:spPr bwMode="auto">
          <a:xfrm>
            <a:off x="757238" y="1722438"/>
            <a:ext cx="7634287" cy="448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smtClean="0"/>
          </a:p>
          <a:p>
            <a:pPr lvl="4"/>
            <a:endParaRPr lang="en-GB" smtClean="0"/>
          </a:p>
          <a:p>
            <a:pPr lvl="4"/>
            <a:endParaRPr lang="en-GB" smtClean="0"/>
          </a:p>
          <a:p>
            <a:pPr lvl="4"/>
            <a:endParaRPr lang="en-GB" smtClean="0"/>
          </a:p>
          <a:p>
            <a:pPr lvl="4"/>
            <a:endParaRPr lang="en-GB" smtClean="0"/>
          </a:p>
          <a:p>
            <a:pPr lvl="4"/>
            <a:endParaRPr lang="sv-SE" smtClean="0"/>
          </a:p>
        </p:txBody>
      </p:sp>
      <p:sp>
        <p:nvSpPr>
          <p:cNvPr id="1029" name="Rectangle 5"/>
          <p:cNvSpPr>
            <a:spLocks noGrp="1" noChangeArrowheads="1"/>
          </p:cNvSpPr>
          <p:nvPr>
            <p:ph type="ftr" sz="quarter" idx="3"/>
          </p:nvPr>
        </p:nvSpPr>
        <p:spPr bwMode="auto">
          <a:xfrm>
            <a:off x="431800" y="568325"/>
            <a:ext cx="6858000" cy="1079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pPr defTabSz="914400"/>
            <a:endParaRPr lang="en-US">
              <a:solidFill>
                <a:prstClr val="black"/>
              </a:solidFill>
            </a:endParaRPr>
          </a:p>
        </p:txBody>
      </p:sp>
      <p:sp>
        <p:nvSpPr>
          <p:cNvPr id="1030" name="Rectangle 6"/>
          <p:cNvSpPr>
            <a:spLocks noGrp="1" noChangeArrowheads="1"/>
          </p:cNvSpPr>
          <p:nvPr>
            <p:ph type="sldNum" sz="quarter" idx="4"/>
          </p:nvPr>
        </p:nvSpPr>
        <p:spPr bwMode="auto">
          <a:xfrm>
            <a:off x="8234363" y="6548438"/>
            <a:ext cx="511175"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a:defRPr sz="700" smtClean="0">
                <a:latin typeface="+mj-lt"/>
              </a:defRPr>
            </a:lvl1pPr>
          </a:lstStyle>
          <a:p>
            <a:pPr defTabSz="914400"/>
            <a:fld id="{B6F15528-21DE-4FAA-801E-634DDDAF4B2B}" type="slidenum">
              <a:rPr lang="en-US">
                <a:solidFill>
                  <a:prstClr val="black"/>
                </a:solidFill>
              </a:rPr>
              <a:pPr defTabSz="914400"/>
              <a:t>‹Nr.›</a:t>
            </a:fld>
            <a:endParaRPr lang="en-US">
              <a:solidFill>
                <a:prstClr val="black"/>
              </a:solidFill>
            </a:endParaRPr>
          </a:p>
        </p:txBody>
      </p:sp>
      <p:sp>
        <p:nvSpPr>
          <p:cNvPr id="1033" name="Rectangle 9"/>
          <p:cNvSpPr>
            <a:spLocks noChangeArrowheads="1"/>
          </p:cNvSpPr>
          <p:nvPr/>
        </p:nvSpPr>
        <p:spPr bwMode="auto">
          <a:xfrm>
            <a:off x="431800" y="698500"/>
            <a:ext cx="8278813" cy="71438"/>
          </a:xfrm>
          <a:prstGeom prst="rect">
            <a:avLst/>
          </a:prstGeom>
          <a:solidFill>
            <a:schemeClr val="tx1"/>
          </a:solidFill>
          <a:ln w="9525">
            <a:solidFill>
              <a:schemeClr val="tx1"/>
            </a:solidFill>
            <a:miter lim="800000"/>
            <a:headEnd/>
            <a:tailEnd/>
          </a:ln>
          <a:effectLst/>
        </p:spPr>
        <p:txBody>
          <a:bodyPr wrap="none" anchor="ctr"/>
          <a:lstStyle/>
          <a:p>
            <a:pPr defTabSz="914400">
              <a:defRPr/>
            </a:pPr>
            <a:endParaRPr lang="sv-SE">
              <a:solidFill>
                <a:prstClr val="black"/>
              </a:solidFill>
            </a:endParaRPr>
          </a:p>
        </p:txBody>
      </p:sp>
      <p:pic>
        <p:nvPicPr>
          <p:cNvPr id="2056" name="Picture 10" descr="SMHI Logotype_svart_ne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83513" y="290513"/>
            <a:ext cx="91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dt" sz="half" idx="2"/>
          </p:nvPr>
        </p:nvSpPr>
        <p:spPr bwMode="auto">
          <a:xfrm>
            <a:off x="431800" y="431800"/>
            <a:ext cx="2133600"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pPr defTabSz="914400"/>
            <a:fld id="{1D8BD707-D9CF-40AE-B4C6-C98DA3205C09}" type="datetimeFigureOut">
              <a:rPr lang="en-US" smtClean="0">
                <a:solidFill>
                  <a:prstClr val="black"/>
                </a:solidFill>
              </a:rPr>
              <a:pPr defTabSz="914400"/>
              <a:t>7/15/2014</a:t>
            </a:fld>
            <a:endParaRPr lang="en-US">
              <a:solidFill>
                <a:prstClr val="black"/>
              </a:solidFill>
            </a:endParaRPr>
          </a:p>
        </p:txBody>
      </p:sp>
    </p:spTree>
    <p:extLst>
      <p:ext uri="{BB962C8B-B14F-4D97-AF65-F5344CB8AC3E}">
        <p14:creationId xmlns:p14="http://schemas.microsoft.com/office/powerpoint/2010/main" val="1539657944"/>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Lst>
  <p:txStyles>
    <p:title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200" algn="l" rtl="0" eaLnBrk="1" fontAlgn="base" hangingPunct="1">
        <a:spcBef>
          <a:spcPct val="0"/>
        </a:spcBef>
        <a:spcAft>
          <a:spcPct val="0"/>
        </a:spcAft>
        <a:defRPr sz="3600">
          <a:solidFill>
            <a:schemeClr val="tx2"/>
          </a:solidFill>
          <a:latin typeface="Arial Black" pitchFamily="34" charset="0"/>
        </a:defRPr>
      </a:lvl6pPr>
      <a:lvl7pPr marL="914400" algn="l" rtl="0" eaLnBrk="1" fontAlgn="base" hangingPunct="1">
        <a:spcBef>
          <a:spcPct val="0"/>
        </a:spcBef>
        <a:spcAft>
          <a:spcPct val="0"/>
        </a:spcAft>
        <a:defRPr sz="3600">
          <a:solidFill>
            <a:schemeClr val="tx2"/>
          </a:solidFill>
          <a:latin typeface="Arial Black" pitchFamily="34" charset="0"/>
        </a:defRPr>
      </a:lvl7pPr>
      <a:lvl8pPr marL="1371600" algn="l" rtl="0" eaLnBrk="1" fontAlgn="base" hangingPunct="1">
        <a:spcBef>
          <a:spcPct val="0"/>
        </a:spcBef>
        <a:spcAft>
          <a:spcPct val="0"/>
        </a:spcAft>
        <a:defRPr sz="3600">
          <a:solidFill>
            <a:schemeClr val="tx2"/>
          </a:solidFill>
          <a:latin typeface="Arial Black" pitchFamily="34" charset="0"/>
        </a:defRPr>
      </a:lvl8pPr>
      <a:lvl9pPr marL="1828800" algn="l" rtl="0" eaLnBrk="1" fontAlgn="base" hangingPunct="1">
        <a:spcBef>
          <a:spcPct val="0"/>
        </a:spcBef>
        <a:spcAft>
          <a:spcPct val="0"/>
        </a:spcAft>
        <a:defRPr sz="3600">
          <a:solidFill>
            <a:schemeClr val="tx2"/>
          </a:solidFill>
          <a:latin typeface="Arial Black" pitchFamily="34" charset="0"/>
        </a:defRPr>
      </a:lvl9pPr>
    </p:titleStyle>
    <p:bodyStyle>
      <a:lvl1pPr marL="342900" indent="-342900" algn="l" rtl="0" eaLnBrk="1" fontAlgn="base" hangingPunct="1">
        <a:spcBef>
          <a:spcPct val="20000"/>
        </a:spcBef>
        <a:spcAft>
          <a:spcPct val="0"/>
        </a:spcAft>
        <a:buSzPct val="120000"/>
        <a:buFont typeface="Wingdings" pitchFamily="2" charset="2"/>
        <a:buChar char="§"/>
        <a:defRPr sz="1600">
          <a:solidFill>
            <a:schemeClr val="tx1"/>
          </a:solidFill>
          <a:latin typeface="+mn-lt"/>
          <a:ea typeface="+mn-ea"/>
          <a:cs typeface="+mn-cs"/>
        </a:defRPr>
      </a:lvl1pPr>
      <a:lvl2pPr marL="742950" indent="-285750" algn="l" rtl="0" eaLnBrk="1" fontAlgn="base" hangingPunct="1">
        <a:spcBef>
          <a:spcPct val="20000"/>
        </a:spcBef>
        <a:spcAft>
          <a:spcPct val="0"/>
        </a:spcAft>
        <a:buSzPct val="120000"/>
        <a:buFont typeface="Wingdings" pitchFamily="2" charset="2"/>
        <a:buChar char="§"/>
        <a:defRPr sz="1600">
          <a:solidFill>
            <a:schemeClr val="tx1"/>
          </a:solidFill>
          <a:latin typeface="+mn-lt"/>
        </a:defRPr>
      </a:lvl2pPr>
      <a:lvl3pPr marL="11430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3pPr>
      <a:lvl4pPr marL="16002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4pPr>
      <a:lvl5pPr marL="20574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5pPr>
      <a:lvl6pPr marL="2514600" indent="-228600" algn="l" rtl="0" eaLnBrk="1" fontAlgn="base" hangingPunct="1">
        <a:spcBef>
          <a:spcPct val="20000"/>
        </a:spcBef>
        <a:spcAft>
          <a:spcPct val="0"/>
        </a:spcAft>
        <a:buSzPct val="90000"/>
        <a:buFont typeface="Wingdings" pitchFamily="2" charset="2"/>
        <a:defRPr sz="2400">
          <a:solidFill>
            <a:schemeClr val="tx1"/>
          </a:solidFill>
          <a:latin typeface="+mn-lt"/>
        </a:defRPr>
      </a:lvl6pPr>
      <a:lvl7pPr marL="2971800" indent="-228600" algn="l" rtl="0" eaLnBrk="1" fontAlgn="base" hangingPunct="1">
        <a:spcBef>
          <a:spcPct val="20000"/>
        </a:spcBef>
        <a:spcAft>
          <a:spcPct val="0"/>
        </a:spcAft>
        <a:buSzPct val="90000"/>
        <a:buFont typeface="Wingdings" pitchFamily="2" charset="2"/>
        <a:defRPr sz="2400">
          <a:solidFill>
            <a:schemeClr val="tx1"/>
          </a:solidFill>
          <a:latin typeface="+mn-lt"/>
        </a:defRPr>
      </a:lvl7pPr>
      <a:lvl8pPr marL="3429000" indent="-228600" algn="l" rtl="0" eaLnBrk="1" fontAlgn="base" hangingPunct="1">
        <a:spcBef>
          <a:spcPct val="20000"/>
        </a:spcBef>
        <a:spcAft>
          <a:spcPct val="0"/>
        </a:spcAft>
        <a:buSzPct val="90000"/>
        <a:buFont typeface="Wingdings" pitchFamily="2" charset="2"/>
        <a:defRPr sz="2400">
          <a:solidFill>
            <a:schemeClr val="tx1"/>
          </a:solidFill>
          <a:latin typeface="+mn-lt"/>
        </a:defRPr>
      </a:lvl8pPr>
      <a:lvl9pPr marL="3886200" indent="-228600" algn="l" rtl="0" eaLnBrk="1" fontAlgn="base" hangingPunct="1">
        <a:spcBef>
          <a:spcPct val="20000"/>
        </a:spcBef>
        <a:spcAft>
          <a:spcPct val="0"/>
        </a:spcAft>
        <a:buSzPct val="90000"/>
        <a:buFont typeface="Wingdings" pitchFamily="2" charset="2"/>
        <a:defRPr sz="24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88" name="Rectangle 2"/>
          <p:cNvSpPr>
            <a:spLocks noGrp="1" noChangeArrowheads="1"/>
          </p:cNvSpPr>
          <p:nvPr>
            <p:ph type="title"/>
          </p:nvPr>
        </p:nvSpPr>
        <p:spPr bwMode="auto">
          <a:xfrm>
            <a:off x="757238" y="828675"/>
            <a:ext cx="7634287" cy="81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sv-SE" smtClean="0"/>
              <a:t>Klicka här för format</a:t>
            </a:r>
          </a:p>
        </p:txBody>
      </p:sp>
      <p:sp>
        <p:nvSpPr>
          <p:cNvPr id="3089" name="Rectangle 3"/>
          <p:cNvSpPr>
            <a:spLocks noGrp="1" noChangeArrowheads="1"/>
          </p:cNvSpPr>
          <p:nvPr>
            <p:ph type="body" idx="1"/>
          </p:nvPr>
        </p:nvSpPr>
        <p:spPr bwMode="auto">
          <a:xfrm>
            <a:off x="757238" y="1722438"/>
            <a:ext cx="7634287" cy="448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smtClean="0"/>
          </a:p>
          <a:p>
            <a:pPr lvl="4"/>
            <a:endParaRPr lang="en-GB" smtClean="0"/>
          </a:p>
          <a:p>
            <a:pPr lvl="4"/>
            <a:endParaRPr lang="en-GB" smtClean="0"/>
          </a:p>
          <a:p>
            <a:pPr lvl="4"/>
            <a:endParaRPr lang="en-GB" smtClean="0"/>
          </a:p>
          <a:p>
            <a:pPr lvl="4"/>
            <a:endParaRPr lang="en-GB" smtClean="0"/>
          </a:p>
          <a:p>
            <a:pPr lvl="4"/>
            <a:endParaRPr lang="sv-SE" smtClean="0"/>
          </a:p>
        </p:txBody>
      </p:sp>
      <p:sp>
        <p:nvSpPr>
          <p:cNvPr id="1029" name="Rectangle 5"/>
          <p:cNvSpPr>
            <a:spLocks noGrp="1" noChangeArrowheads="1"/>
          </p:cNvSpPr>
          <p:nvPr>
            <p:ph type="ftr" sz="quarter" idx="3"/>
          </p:nvPr>
        </p:nvSpPr>
        <p:spPr bwMode="auto">
          <a:xfrm>
            <a:off x="431800" y="568325"/>
            <a:ext cx="6858000" cy="1079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pPr defTabSz="914400"/>
            <a:r>
              <a:rPr lang="sv-SE">
                <a:solidFill>
                  <a:srgbClr val="000000"/>
                </a:solidFill>
              </a:rPr>
              <a:t>Exempel på sidhuvud - ÅÅÅÅ MM DD (Välj Visa, Sidhuvud sidfot för att ändra)</a:t>
            </a:r>
          </a:p>
        </p:txBody>
      </p:sp>
      <p:sp>
        <p:nvSpPr>
          <p:cNvPr id="1030" name="Rectangle 6"/>
          <p:cNvSpPr>
            <a:spLocks noGrp="1" noChangeArrowheads="1"/>
          </p:cNvSpPr>
          <p:nvPr>
            <p:ph type="sldNum" sz="quarter" idx="4"/>
          </p:nvPr>
        </p:nvSpPr>
        <p:spPr bwMode="auto">
          <a:xfrm>
            <a:off x="8234363" y="6548438"/>
            <a:ext cx="511175"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a:defRPr sz="700" smtClean="0">
                <a:latin typeface="+mj-lt"/>
              </a:defRPr>
            </a:lvl1pPr>
          </a:lstStyle>
          <a:p>
            <a:pPr defTabSz="914400">
              <a:defRPr/>
            </a:pPr>
            <a:fld id="{7C9E22D8-29E0-499F-8B90-CBB46DC0050C}" type="slidenum">
              <a:rPr lang="sv-SE">
                <a:solidFill>
                  <a:srgbClr val="000000"/>
                </a:solidFill>
              </a:rPr>
              <a:pPr defTabSz="914400">
                <a:defRPr/>
              </a:pPr>
              <a:t>‹Nr.›</a:t>
            </a:fld>
            <a:endParaRPr lang="sv-SE">
              <a:solidFill>
                <a:srgbClr val="000000"/>
              </a:solidFill>
            </a:endParaRPr>
          </a:p>
        </p:txBody>
      </p:sp>
      <p:sp>
        <p:nvSpPr>
          <p:cNvPr id="1033" name="Rectangle 9"/>
          <p:cNvSpPr>
            <a:spLocks noChangeArrowheads="1"/>
          </p:cNvSpPr>
          <p:nvPr/>
        </p:nvSpPr>
        <p:spPr bwMode="auto">
          <a:xfrm>
            <a:off x="431800" y="698500"/>
            <a:ext cx="8278813" cy="71438"/>
          </a:xfrm>
          <a:prstGeom prst="rect">
            <a:avLst/>
          </a:prstGeom>
          <a:solidFill>
            <a:schemeClr val="tx1"/>
          </a:solidFill>
          <a:ln w="9525">
            <a:solidFill>
              <a:schemeClr val="tx1"/>
            </a:solidFill>
            <a:miter lim="800000"/>
            <a:headEnd/>
            <a:tailEnd/>
          </a:ln>
          <a:effectLst/>
        </p:spPr>
        <p:txBody>
          <a:bodyPr wrap="none" anchor="ctr"/>
          <a:lstStyle/>
          <a:p>
            <a:pPr defTabSz="914400">
              <a:defRPr/>
            </a:pPr>
            <a:endParaRPr lang="sv-SE">
              <a:solidFill>
                <a:srgbClr val="000000"/>
              </a:solidFill>
            </a:endParaRPr>
          </a:p>
        </p:txBody>
      </p:sp>
      <p:pic>
        <p:nvPicPr>
          <p:cNvPr id="3093" name="Picture 10" descr="SMHI Logotype_svart_ne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83513" y="290513"/>
            <a:ext cx="91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dt" sz="half" idx="2"/>
          </p:nvPr>
        </p:nvSpPr>
        <p:spPr bwMode="auto">
          <a:xfrm>
            <a:off x="431800" y="431800"/>
            <a:ext cx="2133600"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pPr defTabSz="914400"/>
            <a:fld id="{910FAA7C-B237-4748-BE38-63A50014E226}" type="datetime1">
              <a:rPr lang="sv-SE">
                <a:solidFill>
                  <a:srgbClr val="000000"/>
                </a:solidFill>
              </a:rPr>
              <a:pPr defTabSz="914400"/>
              <a:t>2014-07-15</a:t>
            </a:fld>
            <a:endParaRPr lang="sv-SE">
              <a:solidFill>
                <a:srgbClr val="000000"/>
              </a:solidFill>
            </a:endParaRPr>
          </a:p>
        </p:txBody>
      </p:sp>
    </p:spTree>
    <p:extLst>
      <p:ext uri="{BB962C8B-B14F-4D97-AF65-F5344CB8AC3E}">
        <p14:creationId xmlns:p14="http://schemas.microsoft.com/office/powerpoint/2010/main" val="2820435692"/>
      </p:ext>
    </p:extLst>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 id="2147484057" r:id="rId12"/>
  </p:sldLayoutIdLst>
  <p:hf hdr="0" dt="0"/>
  <p:txStyles>
    <p:title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200" algn="l" rtl="0" eaLnBrk="1" fontAlgn="base" hangingPunct="1">
        <a:spcBef>
          <a:spcPct val="0"/>
        </a:spcBef>
        <a:spcAft>
          <a:spcPct val="0"/>
        </a:spcAft>
        <a:defRPr sz="3600">
          <a:solidFill>
            <a:schemeClr val="bg1"/>
          </a:solidFill>
          <a:latin typeface="Arial Black" pitchFamily="34" charset="0"/>
        </a:defRPr>
      </a:lvl6pPr>
      <a:lvl7pPr marL="914400" algn="l" rtl="0" eaLnBrk="1" fontAlgn="base" hangingPunct="1">
        <a:spcBef>
          <a:spcPct val="0"/>
        </a:spcBef>
        <a:spcAft>
          <a:spcPct val="0"/>
        </a:spcAft>
        <a:defRPr sz="3600">
          <a:solidFill>
            <a:schemeClr val="bg1"/>
          </a:solidFill>
          <a:latin typeface="Arial Black" pitchFamily="34" charset="0"/>
        </a:defRPr>
      </a:lvl7pPr>
      <a:lvl8pPr marL="1371600" algn="l" rtl="0" eaLnBrk="1" fontAlgn="base" hangingPunct="1">
        <a:spcBef>
          <a:spcPct val="0"/>
        </a:spcBef>
        <a:spcAft>
          <a:spcPct val="0"/>
        </a:spcAft>
        <a:defRPr sz="3600">
          <a:solidFill>
            <a:schemeClr val="bg1"/>
          </a:solidFill>
          <a:latin typeface="Arial Black" pitchFamily="34" charset="0"/>
        </a:defRPr>
      </a:lvl8pPr>
      <a:lvl9pPr marL="1828800" algn="l" rtl="0" eaLnBrk="1" fontAlgn="base" hangingPunct="1">
        <a:spcBef>
          <a:spcPct val="0"/>
        </a:spcBef>
        <a:spcAft>
          <a:spcPct val="0"/>
        </a:spcAft>
        <a:defRPr sz="3600">
          <a:solidFill>
            <a:schemeClr val="bg1"/>
          </a:solidFill>
          <a:latin typeface="Arial Black" pitchFamily="34" charset="0"/>
        </a:defRPr>
      </a:lvl9pPr>
    </p:titleStyle>
    <p:bodyStyle>
      <a:lvl1pPr marL="342900" indent="-342900" algn="l" rtl="0" eaLnBrk="1" fontAlgn="base" hangingPunct="1">
        <a:spcBef>
          <a:spcPct val="20000"/>
        </a:spcBef>
        <a:spcAft>
          <a:spcPct val="0"/>
        </a:spcAft>
        <a:buSzPct val="120000"/>
        <a:buFont typeface="Wingdings" pitchFamily="2" charset="2"/>
        <a:buChar char="§"/>
        <a:defRPr sz="1600">
          <a:solidFill>
            <a:schemeClr val="tx1"/>
          </a:solidFill>
          <a:latin typeface="+mn-lt"/>
          <a:ea typeface="+mn-ea"/>
          <a:cs typeface="+mn-cs"/>
        </a:defRPr>
      </a:lvl1pPr>
      <a:lvl2pPr marL="742950" indent="-285750" algn="l" rtl="0" eaLnBrk="1" fontAlgn="base" hangingPunct="1">
        <a:spcBef>
          <a:spcPct val="20000"/>
        </a:spcBef>
        <a:spcAft>
          <a:spcPct val="0"/>
        </a:spcAft>
        <a:buSzPct val="120000"/>
        <a:buFont typeface="Wingdings" pitchFamily="2" charset="2"/>
        <a:buChar char="§"/>
        <a:defRPr sz="1600">
          <a:solidFill>
            <a:schemeClr val="tx1"/>
          </a:solidFill>
          <a:latin typeface="+mn-lt"/>
        </a:defRPr>
      </a:lvl2pPr>
      <a:lvl3pPr marL="11430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3pPr>
      <a:lvl4pPr marL="16002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4pPr>
      <a:lvl5pPr marL="20574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5pPr>
      <a:lvl6pPr marL="2514600" indent="-228600" algn="l" rtl="0" eaLnBrk="1" fontAlgn="base" hangingPunct="1">
        <a:spcBef>
          <a:spcPct val="20000"/>
        </a:spcBef>
        <a:spcAft>
          <a:spcPct val="0"/>
        </a:spcAft>
        <a:buFont typeface="Wingdings" pitchFamily="2" charset="2"/>
        <a:buChar char="§"/>
        <a:defRPr sz="2000">
          <a:solidFill>
            <a:schemeClr val="bg1"/>
          </a:solidFill>
          <a:latin typeface="+mn-lt"/>
        </a:defRPr>
      </a:lvl6pPr>
      <a:lvl7pPr marL="2971800" indent="-228600" algn="l" rtl="0" eaLnBrk="1" fontAlgn="base" hangingPunct="1">
        <a:spcBef>
          <a:spcPct val="20000"/>
        </a:spcBef>
        <a:spcAft>
          <a:spcPct val="0"/>
        </a:spcAft>
        <a:buFont typeface="Wingdings" pitchFamily="2" charset="2"/>
        <a:buChar char="§"/>
        <a:defRPr sz="2000">
          <a:solidFill>
            <a:schemeClr val="bg1"/>
          </a:solidFill>
          <a:latin typeface="+mn-lt"/>
        </a:defRPr>
      </a:lvl7pPr>
      <a:lvl8pPr marL="3429000" indent="-228600" algn="l" rtl="0" eaLnBrk="1" fontAlgn="base" hangingPunct="1">
        <a:spcBef>
          <a:spcPct val="20000"/>
        </a:spcBef>
        <a:spcAft>
          <a:spcPct val="0"/>
        </a:spcAft>
        <a:buFont typeface="Wingdings" pitchFamily="2" charset="2"/>
        <a:buChar char="§"/>
        <a:defRPr sz="2000">
          <a:solidFill>
            <a:schemeClr val="bg1"/>
          </a:solidFill>
          <a:latin typeface="+mn-lt"/>
        </a:defRPr>
      </a:lvl8pPr>
      <a:lvl9pPr marL="3886200" indent="-228600" algn="l" rtl="0" eaLnBrk="1" fontAlgn="base" hangingPunct="1">
        <a:spcBef>
          <a:spcPct val="20000"/>
        </a:spcBef>
        <a:spcAft>
          <a:spcPct val="0"/>
        </a:spcAft>
        <a:buFont typeface="Wingdings" pitchFamily="2" charset="2"/>
        <a:buChar char="§"/>
        <a:defRPr sz="2000">
          <a:solidFill>
            <a:schemeClr val="bg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88" name="Rectangle 2"/>
          <p:cNvSpPr>
            <a:spLocks noGrp="1" noChangeArrowheads="1"/>
          </p:cNvSpPr>
          <p:nvPr>
            <p:ph type="title"/>
          </p:nvPr>
        </p:nvSpPr>
        <p:spPr bwMode="auto">
          <a:xfrm>
            <a:off x="757238" y="828675"/>
            <a:ext cx="7634287" cy="81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sv-SE" smtClean="0"/>
              <a:t>Klicka här för format</a:t>
            </a:r>
          </a:p>
        </p:txBody>
      </p:sp>
      <p:sp>
        <p:nvSpPr>
          <p:cNvPr id="3089" name="Rectangle 3"/>
          <p:cNvSpPr>
            <a:spLocks noGrp="1" noChangeArrowheads="1"/>
          </p:cNvSpPr>
          <p:nvPr>
            <p:ph type="body" idx="1"/>
          </p:nvPr>
        </p:nvSpPr>
        <p:spPr bwMode="auto">
          <a:xfrm>
            <a:off x="757238" y="1722438"/>
            <a:ext cx="7634287" cy="448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smtClean="0"/>
          </a:p>
          <a:p>
            <a:pPr lvl="4"/>
            <a:endParaRPr lang="en-GB" smtClean="0"/>
          </a:p>
          <a:p>
            <a:pPr lvl="4"/>
            <a:endParaRPr lang="en-GB" smtClean="0"/>
          </a:p>
          <a:p>
            <a:pPr lvl="4"/>
            <a:endParaRPr lang="en-GB" smtClean="0"/>
          </a:p>
          <a:p>
            <a:pPr lvl="4"/>
            <a:endParaRPr lang="en-GB" smtClean="0"/>
          </a:p>
          <a:p>
            <a:pPr lvl="4"/>
            <a:endParaRPr lang="sv-SE" smtClean="0"/>
          </a:p>
        </p:txBody>
      </p:sp>
      <p:sp>
        <p:nvSpPr>
          <p:cNvPr id="1029" name="Rectangle 5"/>
          <p:cNvSpPr>
            <a:spLocks noGrp="1" noChangeArrowheads="1"/>
          </p:cNvSpPr>
          <p:nvPr>
            <p:ph type="ftr" sz="quarter" idx="3"/>
          </p:nvPr>
        </p:nvSpPr>
        <p:spPr bwMode="auto">
          <a:xfrm>
            <a:off x="431800" y="568325"/>
            <a:ext cx="6858000" cy="1079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pPr defTabSz="914400"/>
            <a:r>
              <a:rPr lang="sv-SE">
                <a:solidFill>
                  <a:srgbClr val="000000"/>
                </a:solidFill>
              </a:rPr>
              <a:t>Exempel på sidhuvud - ÅÅÅÅ MM DD (Välj Visa, Sidhuvud sidfot för att ändra)</a:t>
            </a:r>
          </a:p>
        </p:txBody>
      </p:sp>
      <p:sp>
        <p:nvSpPr>
          <p:cNvPr id="1030" name="Rectangle 6"/>
          <p:cNvSpPr>
            <a:spLocks noGrp="1" noChangeArrowheads="1"/>
          </p:cNvSpPr>
          <p:nvPr>
            <p:ph type="sldNum" sz="quarter" idx="4"/>
          </p:nvPr>
        </p:nvSpPr>
        <p:spPr bwMode="auto">
          <a:xfrm>
            <a:off x="8234363" y="6548438"/>
            <a:ext cx="511175"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a:defRPr sz="700" smtClean="0">
                <a:latin typeface="+mj-lt"/>
              </a:defRPr>
            </a:lvl1pPr>
          </a:lstStyle>
          <a:p>
            <a:pPr defTabSz="914400">
              <a:defRPr/>
            </a:pPr>
            <a:fld id="{7C9E22D8-29E0-499F-8B90-CBB46DC0050C}" type="slidenum">
              <a:rPr lang="sv-SE">
                <a:solidFill>
                  <a:srgbClr val="000000"/>
                </a:solidFill>
              </a:rPr>
              <a:pPr defTabSz="914400">
                <a:defRPr/>
              </a:pPr>
              <a:t>‹Nr.›</a:t>
            </a:fld>
            <a:endParaRPr lang="sv-SE">
              <a:solidFill>
                <a:srgbClr val="000000"/>
              </a:solidFill>
            </a:endParaRPr>
          </a:p>
        </p:txBody>
      </p:sp>
      <p:sp>
        <p:nvSpPr>
          <p:cNvPr id="1033" name="Rectangle 9"/>
          <p:cNvSpPr>
            <a:spLocks noChangeArrowheads="1"/>
          </p:cNvSpPr>
          <p:nvPr/>
        </p:nvSpPr>
        <p:spPr bwMode="auto">
          <a:xfrm>
            <a:off x="431800" y="698500"/>
            <a:ext cx="8278813" cy="71438"/>
          </a:xfrm>
          <a:prstGeom prst="rect">
            <a:avLst/>
          </a:prstGeom>
          <a:solidFill>
            <a:schemeClr val="tx1"/>
          </a:solidFill>
          <a:ln w="9525">
            <a:solidFill>
              <a:schemeClr val="tx1"/>
            </a:solidFill>
            <a:miter lim="800000"/>
            <a:headEnd/>
            <a:tailEnd/>
          </a:ln>
          <a:effectLst/>
        </p:spPr>
        <p:txBody>
          <a:bodyPr wrap="none" anchor="ctr"/>
          <a:lstStyle/>
          <a:p>
            <a:pPr defTabSz="914400">
              <a:defRPr/>
            </a:pPr>
            <a:endParaRPr lang="sv-SE">
              <a:solidFill>
                <a:srgbClr val="000000"/>
              </a:solidFill>
            </a:endParaRPr>
          </a:p>
        </p:txBody>
      </p:sp>
      <p:pic>
        <p:nvPicPr>
          <p:cNvPr id="3093" name="Picture 10" descr="SMHI Logotype_svart_ne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83513" y="290513"/>
            <a:ext cx="91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dt" sz="half" idx="2"/>
          </p:nvPr>
        </p:nvSpPr>
        <p:spPr bwMode="auto">
          <a:xfrm>
            <a:off x="431800" y="431800"/>
            <a:ext cx="2133600"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pPr defTabSz="914400"/>
            <a:fld id="{910FAA7C-B237-4748-BE38-63A50014E226}" type="datetime1">
              <a:rPr lang="sv-SE">
                <a:solidFill>
                  <a:srgbClr val="000000"/>
                </a:solidFill>
              </a:rPr>
              <a:pPr defTabSz="914400"/>
              <a:t>2014-07-15</a:t>
            </a:fld>
            <a:endParaRPr lang="sv-SE">
              <a:solidFill>
                <a:srgbClr val="000000"/>
              </a:solidFill>
            </a:endParaRPr>
          </a:p>
        </p:txBody>
      </p:sp>
    </p:spTree>
    <p:extLst>
      <p:ext uri="{BB962C8B-B14F-4D97-AF65-F5344CB8AC3E}">
        <p14:creationId xmlns:p14="http://schemas.microsoft.com/office/powerpoint/2010/main" val="2752010031"/>
      </p:ext>
    </p:extLst>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 id="2147484070" r:id="rId12"/>
  </p:sldLayoutIdLst>
  <p:hf hdr="0" dt="0"/>
  <p:txStyles>
    <p:title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200" algn="l" rtl="0" eaLnBrk="1" fontAlgn="base" hangingPunct="1">
        <a:spcBef>
          <a:spcPct val="0"/>
        </a:spcBef>
        <a:spcAft>
          <a:spcPct val="0"/>
        </a:spcAft>
        <a:defRPr sz="3600">
          <a:solidFill>
            <a:schemeClr val="bg1"/>
          </a:solidFill>
          <a:latin typeface="Arial Black" pitchFamily="34" charset="0"/>
        </a:defRPr>
      </a:lvl6pPr>
      <a:lvl7pPr marL="914400" algn="l" rtl="0" eaLnBrk="1" fontAlgn="base" hangingPunct="1">
        <a:spcBef>
          <a:spcPct val="0"/>
        </a:spcBef>
        <a:spcAft>
          <a:spcPct val="0"/>
        </a:spcAft>
        <a:defRPr sz="3600">
          <a:solidFill>
            <a:schemeClr val="bg1"/>
          </a:solidFill>
          <a:latin typeface="Arial Black" pitchFamily="34" charset="0"/>
        </a:defRPr>
      </a:lvl7pPr>
      <a:lvl8pPr marL="1371600" algn="l" rtl="0" eaLnBrk="1" fontAlgn="base" hangingPunct="1">
        <a:spcBef>
          <a:spcPct val="0"/>
        </a:spcBef>
        <a:spcAft>
          <a:spcPct val="0"/>
        </a:spcAft>
        <a:defRPr sz="3600">
          <a:solidFill>
            <a:schemeClr val="bg1"/>
          </a:solidFill>
          <a:latin typeface="Arial Black" pitchFamily="34" charset="0"/>
        </a:defRPr>
      </a:lvl8pPr>
      <a:lvl9pPr marL="1828800" algn="l" rtl="0" eaLnBrk="1" fontAlgn="base" hangingPunct="1">
        <a:spcBef>
          <a:spcPct val="0"/>
        </a:spcBef>
        <a:spcAft>
          <a:spcPct val="0"/>
        </a:spcAft>
        <a:defRPr sz="3600">
          <a:solidFill>
            <a:schemeClr val="bg1"/>
          </a:solidFill>
          <a:latin typeface="Arial Black" pitchFamily="34" charset="0"/>
        </a:defRPr>
      </a:lvl9pPr>
    </p:titleStyle>
    <p:bodyStyle>
      <a:lvl1pPr marL="342900" indent="-342900" algn="l" rtl="0" eaLnBrk="1" fontAlgn="base" hangingPunct="1">
        <a:spcBef>
          <a:spcPct val="20000"/>
        </a:spcBef>
        <a:spcAft>
          <a:spcPct val="0"/>
        </a:spcAft>
        <a:buSzPct val="120000"/>
        <a:buFont typeface="Wingdings" pitchFamily="2" charset="2"/>
        <a:buChar char="§"/>
        <a:defRPr sz="1600">
          <a:solidFill>
            <a:schemeClr val="tx1"/>
          </a:solidFill>
          <a:latin typeface="+mn-lt"/>
          <a:ea typeface="+mn-ea"/>
          <a:cs typeface="+mn-cs"/>
        </a:defRPr>
      </a:lvl1pPr>
      <a:lvl2pPr marL="742950" indent="-285750" algn="l" rtl="0" eaLnBrk="1" fontAlgn="base" hangingPunct="1">
        <a:spcBef>
          <a:spcPct val="20000"/>
        </a:spcBef>
        <a:spcAft>
          <a:spcPct val="0"/>
        </a:spcAft>
        <a:buSzPct val="120000"/>
        <a:buFont typeface="Wingdings" pitchFamily="2" charset="2"/>
        <a:buChar char="§"/>
        <a:defRPr sz="1600">
          <a:solidFill>
            <a:schemeClr val="tx1"/>
          </a:solidFill>
          <a:latin typeface="+mn-lt"/>
        </a:defRPr>
      </a:lvl2pPr>
      <a:lvl3pPr marL="11430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3pPr>
      <a:lvl4pPr marL="16002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4pPr>
      <a:lvl5pPr marL="20574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5pPr>
      <a:lvl6pPr marL="2514600" indent="-228600" algn="l" rtl="0" eaLnBrk="1" fontAlgn="base" hangingPunct="1">
        <a:spcBef>
          <a:spcPct val="20000"/>
        </a:spcBef>
        <a:spcAft>
          <a:spcPct val="0"/>
        </a:spcAft>
        <a:buFont typeface="Wingdings" pitchFamily="2" charset="2"/>
        <a:buChar char="§"/>
        <a:defRPr sz="2000">
          <a:solidFill>
            <a:schemeClr val="bg1"/>
          </a:solidFill>
          <a:latin typeface="+mn-lt"/>
        </a:defRPr>
      </a:lvl6pPr>
      <a:lvl7pPr marL="2971800" indent="-228600" algn="l" rtl="0" eaLnBrk="1" fontAlgn="base" hangingPunct="1">
        <a:spcBef>
          <a:spcPct val="20000"/>
        </a:spcBef>
        <a:spcAft>
          <a:spcPct val="0"/>
        </a:spcAft>
        <a:buFont typeface="Wingdings" pitchFamily="2" charset="2"/>
        <a:buChar char="§"/>
        <a:defRPr sz="2000">
          <a:solidFill>
            <a:schemeClr val="bg1"/>
          </a:solidFill>
          <a:latin typeface="+mn-lt"/>
        </a:defRPr>
      </a:lvl7pPr>
      <a:lvl8pPr marL="3429000" indent="-228600" algn="l" rtl="0" eaLnBrk="1" fontAlgn="base" hangingPunct="1">
        <a:spcBef>
          <a:spcPct val="20000"/>
        </a:spcBef>
        <a:spcAft>
          <a:spcPct val="0"/>
        </a:spcAft>
        <a:buFont typeface="Wingdings" pitchFamily="2" charset="2"/>
        <a:buChar char="§"/>
        <a:defRPr sz="2000">
          <a:solidFill>
            <a:schemeClr val="bg1"/>
          </a:solidFill>
          <a:latin typeface="+mn-lt"/>
        </a:defRPr>
      </a:lvl8pPr>
      <a:lvl9pPr marL="3886200" indent="-228600" algn="l" rtl="0" eaLnBrk="1" fontAlgn="base" hangingPunct="1">
        <a:spcBef>
          <a:spcPct val="20000"/>
        </a:spcBef>
        <a:spcAft>
          <a:spcPct val="0"/>
        </a:spcAft>
        <a:buFont typeface="Wingdings" pitchFamily="2" charset="2"/>
        <a:buChar char="§"/>
        <a:defRPr sz="2000">
          <a:solidFill>
            <a:schemeClr val="bg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88" name="Rectangle 2"/>
          <p:cNvSpPr>
            <a:spLocks noGrp="1" noChangeArrowheads="1"/>
          </p:cNvSpPr>
          <p:nvPr>
            <p:ph type="title"/>
          </p:nvPr>
        </p:nvSpPr>
        <p:spPr bwMode="auto">
          <a:xfrm>
            <a:off x="757238" y="828675"/>
            <a:ext cx="7634287" cy="81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sv-SE" smtClean="0"/>
              <a:t>Klicka här för format</a:t>
            </a:r>
          </a:p>
        </p:txBody>
      </p:sp>
      <p:sp>
        <p:nvSpPr>
          <p:cNvPr id="3089" name="Rectangle 3"/>
          <p:cNvSpPr>
            <a:spLocks noGrp="1" noChangeArrowheads="1"/>
          </p:cNvSpPr>
          <p:nvPr>
            <p:ph type="body" idx="1"/>
          </p:nvPr>
        </p:nvSpPr>
        <p:spPr bwMode="auto">
          <a:xfrm>
            <a:off x="757238" y="1722438"/>
            <a:ext cx="7634287" cy="448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smtClean="0"/>
          </a:p>
          <a:p>
            <a:pPr lvl="4"/>
            <a:endParaRPr lang="en-GB" smtClean="0"/>
          </a:p>
          <a:p>
            <a:pPr lvl="4"/>
            <a:endParaRPr lang="en-GB" smtClean="0"/>
          </a:p>
          <a:p>
            <a:pPr lvl="4"/>
            <a:endParaRPr lang="en-GB" smtClean="0"/>
          </a:p>
          <a:p>
            <a:pPr lvl="4"/>
            <a:endParaRPr lang="en-GB" smtClean="0"/>
          </a:p>
          <a:p>
            <a:pPr lvl="4"/>
            <a:endParaRPr lang="sv-SE" smtClean="0"/>
          </a:p>
        </p:txBody>
      </p:sp>
      <p:sp>
        <p:nvSpPr>
          <p:cNvPr id="1029" name="Rectangle 5"/>
          <p:cNvSpPr>
            <a:spLocks noGrp="1" noChangeArrowheads="1"/>
          </p:cNvSpPr>
          <p:nvPr>
            <p:ph type="ftr" sz="quarter" idx="3"/>
          </p:nvPr>
        </p:nvSpPr>
        <p:spPr bwMode="auto">
          <a:xfrm>
            <a:off x="431800" y="568325"/>
            <a:ext cx="6858000" cy="1079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pPr defTabSz="914400"/>
            <a:r>
              <a:rPr lang="sv-SE">
                <a:solidFill>
                  <a:srgbClr val="000000"/>
                </a:solidFill>
              </a:rPr>
              <a:t>Exempel på sidhuvud - ÅÅÅÅ MM DD (Välj Visa, Sidhuvud sidfot för att ändra)</a:t>
            </a:r>
          </a:p>
        </p:txBody>
      </p:sp>
      <p:sp>
        <p:nvSpPr>
          <p:cNvPr id="1030" name="Rectangle 6"/>
          <p:cNvSpPr>
            <a:spLocks noGrp="1" noChangeArrowheads="1"/>
          </p:cNvSpPr>
          <p:nvPr>
            <p:ph type="sldNum" sz="quarter" idx="4"/>
          </p:nvPr>
        </p:nvSpPr>
        <p:spPr bwMode="auto">
          <a:xfrm>
            <a:off x="8234363" y="6548438"/>
            <a:ext cx="511175"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a:defRPr sz="700" smtClean="0">
                <a:latin typeface="+mj-lt"/>
              </a:defRPr>
            </a:lvl1pPr>
          </a:lstStyle>
          <a:p>
            <a:pPr defTabSz="914400">
              <a:defRPr/>
            </a:pPr>
            <a:fld id="{7C9E22D8-29E0-499F-8B90-CBB46DC0050C}" type="slidenum">
              <a:rPr lang="sv-SE">
                <a:solidFill>
                  <a:srgbClr val="000000"/>
                </a:solidFill>
              </a:rPr>
              <a:pPr defTabSz="914400">
                <a:defRPr/>
              </a:pPr>
              <a:t>‹Nr.›</a:t>
            </a:fld>
            <a:endParaRPr lang="sv-SE">
              <a:solidFill>
                <a:srgbClr val="000000"/>
              </a:solidFill>
            </a:endParaRPr>
          </a:p>
        </p:txBody>
      </p:sp>
      <p:sp>
        <p:nvSpPr>
          <p:cNvPr id="1033" name="Rectangle 9"/>
          <p:cNvSpPr>
            <a:spLocks noChangeArrowheads="1"/>
          </p:cNvSpPr>
          <p:nvPr/>
        </p:nvSpPr>
        <p:spPr bwMode="auto">
          <a:xfrm>
            <a:off x="431800" y="698500"/>
            <a:ext cx="8278813" cy="71438"/>
          </a:xfrm>
          <a:prstGeom prst="rect">
            <a:avLst/>
          </a:prstGeom>
          <a:solidFill>
            <a:schemeClr val="tx1"/>
          </a:solidFill>
          <a:ln w="9525">
            <a:solidFill>
              <a:schemeClr val="tx1"/>
            </a:solidFill>
            <a:miter lim="800000"/>
            <a:headEnd/>
            <a:tailEnd/>
          </a:ln>
          <a:effectLst/>
        </p:spPr>
        <p:txBody>
          <a:bodyPr wrap="none" anchor="ctr"/>
          <a:lstStyle/>
          <a:p>
            <a:pPr defTabSz="914400">
              <a:defRPr/>
            </a:pPr>
            <a:endParaRPr lang="sv-SE">
              <a:solidFill>
                <a:srgbClr val="000000"/>
              </a:solidFill>
            </a:endParaRPr>
          </a:p>
        </p:txBody>
      </p:sp>
      <p:pic>
        <p:nvPicPr>
          <p:cNvPr id="3093" name="Picture 10" descr="SMHI Logotype_svart_ne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83513" y="290513"/>
            <a:ext cx="91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dt" sz="half" idx="2"/>
          </p:nvPr>
        </p:nvSpPr>
        <p:spPr bwMode="auto">
          <a:xfrm>
            <a:off x="431800" y="431800"/>
            <a:ext cx="2133600"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pPr defTabSz="914400"/>
            <a:fld id="{910FAA7C-B237-4748-BE38-63A50014E226}" type="datetime1">
              <a:rPr lang="sv-SE">
                <a:solidFill>
                  <a:srgbClr val="000000"/>
                </a:solidFill>
              </a:rPr>
              <a:pPr defTabSz="914400"/>
              <a:t>2014-07-15</a:t>
            </a:fld>
            <a:endParaRPr lang="sv-SE">
              <a:solidFill>
                <a:srgbClr val="000000"/>
              </a:solidFill>
            </a:endParaRPr>
          </a:p>
        </p:txBody>
      </p:sp>
    </p:spTree>
    <p:extLst>
      <p:ext uri="{BB962C8B-B14F-4D97-AF65-F5344CB8AC3E}">
        <p14:creationId xmlns:p14="http://schemas.microsoft.com/office/powerpoint/2010/main" val="429222013"/>
      </p:ext>
    </p:extLst>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 id="2147484083" r:id="rId12"/>
  </p:sldLayoutIdLst>
  <p:hf hdr="0" dt="0"/>
  <p:txStyles>
    <p:title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200" algn="l" rtl="0" eaLnBrk="1" fontAlgn="base" hangingPunct="1">
        <a:spcBef>
          <a:spcPct val="0"/>
        </a:spcBef>
        <a:spcAft>
          <a:spcPct val="0"/>
        </a:spcAft>
        <a:defRPr sz="3600">
          <a:solidFill>
            <a:schemeClr val="bg1"/>
          </a:solidFill>
          <a:latin typeface="Arial Black" pitchFamily="34" charset="0"/>
        </a:defRPr>
      </a:lvl6pPr>
      <a:lvl7pPr marL="914400" algn="l" rtl="0" eaLnBrk="1" fontAlgn="base" hangingPunct="1">
        <a:spcBef>
          <a:spcPct val="0"/>
        </a:spcBef>
        <a:spcAft>
          <a:spcPct val="0"/>
        </a:spcAft>
        <a:defRPr sz="3600">
          <a:solidFill>
            <a:schemeClr val="bg1"/>
          </a:solidFill>
          <a:latin typeface="Arial Black" pitchFamily="34" charset="0"/>
        </a:defRPr>
      </a:lvl7pPr>
      <a:lvl8pPr marL="1371600" algn="l" rtl="0" eaLnBrk="1" fontAlgn="base" hangingPunct="1">
        <a:spcBef>
          <a:spcPct val="0"/>
        </a:spcBef>
        <a:spcAft>
          <a:spcPct val="0"/>
        </a:spcAft>
        <a:defRPr sz="3600">
          <a:solidFill>
            <a:schemeClr val="bg1"/>
          </a:solidFill>
          <a:latin typeface="Arial Black" pitchFamily="34" charset="0"/>
        </a:defRPr>
      </a:lvl8pPr>
      <a:lvl9pPr marL="1828800" algn="l" rtl="0" eaLnBrk="1" fontAlgn="base" hangingPunct="1">
        <a:spcBef>
          <a:spcPct val="0"/>
        </a:spcBef>
        <a:spcAft>
          <a:spcPct val="0"/>
        </a:spcAft>
        <a:defRPr sz="3600">
          <a:solidFill>
            <a:schemeClr val="bg1"/>
          </a:solidFill>
          <a:latin typeface="Arial Black" pitchFamily="34" charset="0"/>
        </a:defRPr>
      </a:lvl9pPr>
    </p:titleStyle>
    <p:bodyStyle>
      <a:lvl1pPr marL="342900" indent="-342900" algn="l" rtl="0" eaLnBrk="1" fontAlgn="base" hangingPunct="1">
        <a:spcBef>
          <a:spcPct val="20000"/>
        </a:spcBef>
        <a:spcAft>
          <a:spcPct val="0"/>
        </a:spcAft>
        <a:buSzPct val="120000"/>
        <a:buFont typeface="Wingdings" pitchFamily="2" charset="2"/>
        <a:buChar char="§"/>
        <a:defRPr sz="1600">
          <a:solidFill>
            <a:schemeClr val="tx1"/>
          </a:solidFill>
          <a:latin typeface="+mn-lt"/>
          <a:ea typeface="+mn-ea"/>
          <a:cs typeface="+mn-cs"/>
        </a:defRPr>
      </a:lvl1pPr>
      <a:lvl2pPr marL="742950" indent="-285750" algn="l" rtl="0" eaLnBrk="1" fontAlgn="base" hangingPunct="1">
        <a:spcBef>
          <a:spcPct val="20000"/>
        </a:spcBef>
        <a:spcAft>
          <a:spcPct val="0"/>
        </a:spcAft>
        <a:buSzPct val="120000"/>
        <a:buFont typeface="Wingdings" pitchFamily="2" charset="2"/>
        <a:buChar char="§"/>
        <a:defRPr sz="1600">
          <a:solidFill>
            <a:schemeClr val="tx1"/>
          </a:solidFill>
          <a:latin typeface="+mn-lt"/>
        </a:defRPr>
      </a:lvl2pPr>
      <a:lvl3pPr marL="11430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3pPr>
      <a:lvl4pPr marL="16002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4pPr>
      <a:lvl5pPr marL="20574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5pPr>
      <a:lvl6pPr marL="2514600" indent="-228600" algn="l" rtl="0" eaLnBrk="1" fontAlgn="base" hangingPunct="1">
        <a:spcBef>
          <a:spcPct val="20000"/>
        </a:spcBef>
        <a:spcAft>
          <a:spcPct val="0"/>
        </a:spcAft>
        <a:buFont typeface="Wingdings" pitchFamily="2" charset="2"/>
        <a:buChar char="§"/>
        <a:defRPr sz="2000">
          <a:solidFill>
            <a:schemeClr val="bg1"/>
          </a:solidFill>
          <a:latin typeface="+mn-lt"/>
        </a:defRPr>
      </a:lvl6pPr>
      <a:lvl7pPr marL="2971800" indent="-228600" algn="l" rtl="0" eaLnBrk="1" fontAlgn="base" hangingPunct="1">
        <a:spcBef>
          <a:spcPct val="20000"/>
        </a:spcBef>
        <a:spcAft>
          <a:spcPct val="0"/>
        </a:spcAft>
        <a:buFont typeface="Wingdings" pitchFamily="2" charset="2"/>
        <a:buChar char="§"/>
        <a:defRPr sz="2000">
          <a:solidFill>
            <a:schemeClr val="bg1"/>
          </a:solidFill>
          <a:latin typeface="+mn-lt"/>
        </a:defRPr>
      </a:lvl7pPr>
      <a:lvl8pPr marL="3429000" indent="-228600" algn="l" rtl="0" eaLnBrk="1" fontAlgn="base" hangingPunct="1">
        <a:spcBef>
          <a:spcPct val="20000"/>
        </a:spcBef>
        <a:spcAft>
          <a:spcPct val="0"/>
        </a:spcAft>
        <a:buFont typeface="Wingdings" pitchFamily="2" charset="2"/>
        <a:buChar char="§"/>
        <a:defRPr sz="2000">
          <a:solidFill>
            <a:schemeClr val="bg1"/>
          </a:solidFill>
          <a:latin typeface="+mn-lt"/>
        </a:defRPr>
      </a:lvl8pPr>
      <a:lvl9pPr marL="3886200" indent="-228600" algn="l" rtl="0" eaLnBrk="1" fontAlgn="base" hangingPunct="1">
        <a:spcBef>
          <a:spcPct val="20000"/>
        </a:spcBef>
        <a:spcAft>
          <a:spcPct val="0"/>
        </a:spcAft>
        <a:buFont typeface="Wingdings" pitchFamily="2" charset="2"/>
        <a:buChar char="§"/>
        <a:defRPr sz="2000">
          <a:solidFill>
            <a:schemeClr val="bg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88" name="Rectangle 2"/>
          <p:cNvSpPr>
            <a:spLocks noGrp="1" noChangeArrowheads="1"/>
          </p:cNvSpPr>
          <p:nvPr>
            <p:ph type="title"/>
          </p:nvPr>
        </p:nvSpPr>
        <p:spPr bwMode="auto">
          <a:xfrm>
            <a:off x="757238" y="828675"/>
            <a:ext cx="7634287" cy="81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sv-SE" smtClean="0"/>
              <a:t>Klicka här för format</a:t>
            </a:r>
          </a:p>
        </p:txBody>
      </p:sp>
      <p:sp>
        <p:nvSpPr>
          <p:cNvPr id="3089" name="Rectangle 3"/>
          <p:cNvSpPr>
            <a:spLocks noGrp="1" noChangeArrowheads="1"/>
          </p:cNvSpPr>
          <p:nvPr>
            <p:ph type="body" idx="1"/>
          </p:nvPr>
        </p:nvSpPr>
        <p:spPr bwMode="auto">
          <a:xfrm>
            <a:off x="757238" y="1722438"/>
            <a:ext cx="7634287" cy="448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smtClean="0"/>
          </a:p>
          <a:p>
            <a:pPr lvl="4"/>
            <a:endParaRPr lang="en-GB" smtClean="0"/>
          </a:p>
          <a:p>
            <a:pPr lvl="4"/>
            <a:endParaRPr lang="en-GB" smtClean="0"/>
          </a:p>
          <a:p>
            <a:pPr lvl="4"/>
            <a:endParaRPr lang="en-GB" smtClean="0"/>
          </a:p>
          <a:p>
            <a:pPr lvl="4"/>
            <a:endParaRPr lang="en-GB" smtClean="0"/>
          </a:p>
          <a:p>
            <a:pPr lvl="4"/>
            <a:endParaRPr lang="sv-SE" smtClean="0"/>
          </a:p>
        </p:txBody>
      </p:sp>
      <p:sp>
        <p:nvSpPr>
          <p:cNvPr id="1029" name="Rectangle 5"/>
          <p:cNvSpPr>
            <a:spLocks noGrp="1" noChangeArrowheads="1"/>
          </p:cNvSpPr>
          <p:nvPr>
            <p:ph type="ftr" sz="quarter" idx="3"/>
          </p:nvPr>
        </p:nvSpPr>
        <p:spPr bwMode="auto">
          <a:xfrm>
            <a:off x="431800" y="568325"/>
            <a:ext cx="6858000" cy="1079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pPr defTabSz="914400"/>
            <a:r>
              <a:rPr lang="sv-SE">
                <a:solidFill>
                  <a:srgbClr val="000000"/>
                </a:solidFill>
              </a:rPr>
              <a:t>Exempel på sidhuvud - ÅÅÅÅ MM DD (Välj Visa, Sidhuvud sidfot för att ändra)</a:t>
            </a:r>
          </a:p>
        </p:txBody>
      </p:sp>
      <p:sp>
        <p:nvSpPr>
          <p:cNvPr id="1030" name="Rectangle 6"/>
          <p:cNvSpPr>
            <a:spLocks noGrp="1" noChangeArrowheads="1"/>
          </p:cNvSpPr>
          <p:nvPr>
            <p:ph type="sldNum" sz="quarter" idx="4"/>
          </p:nvPr>
        </p:nvSpPr>
        <p:spPr bwMode="auto">
          <a:xfrm>
            <a:off x="8234363" y="6548438"/>
            <a:ext cx="511175"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a:defRPr sz="700" smtClean="0">
                <a:latin typeface="+mj-lt"/>
              </a:defRPr>
            </a:lvl1pPr>
          </a:lstStyle>
          <a:p>
            <a:pPr defTabSz="914400">
              <a:defRPr/>
            </a:pPr>
            <a:fld id="{7C9E22D8-29E0-499F-8B90-CBB46DC0050C}" type="slidenum">
              <a:rPr lang="sv-SE">
                <a:solidFill>
                  <a:srgbClr val="000000"/>
                </a:solidFill>
              </a:rPr>
              <a:pPr defTabSz="914400">
                <a:defRPr/>
              </a:pPr>
              <a:t>‹Nr.›</a:t>
            </a:fld>
            <a:endParaRPr lang="sv-SE">
              <a:solidFill>
                <a:srgbClr val="000000"/>
              </a:solidFill>
            </a:endParaRPr>
          </a:p>
        </p:txBody>
      </p:sp>
      <p:sp>
        <p:nvSpPr>
          <p:cNvPr id="1033" name="Rectangle 9"/>
          <p:cNvSpPr>
            <a:spLocks noChangeArrowheads="1"/>
          </p:cNvSpPr>
          <p:nvPr/>
        </p:nvSpPr>
        <p:spPr bwMode="auto">
          <a:xfrm>
            <a:off x="431800" y="698500"/>
            <a:ext cx="8278813" cy="71438"/>
          </a:xfrm>
          <a:prstGeom prst="rect">
            <a:avLst/>
          </a:prstGeom>
          <a:solidFill>
            <a:schemeClr val="tx1"/>
          </a:solidFill>
          <a:ln w="9525">
            <a:solidFill>
              <a:schemeClr val="tx1"/>
            </a:solidFill>
            <a:miter lim="800000"/>
            <a:headEnd/>
            <a:tailEnd/>
          </a:ln>
          <a:effectLst/>
        </p:spPr>
        <p:txBody>
          <a:bodyPr wrap="none" anchor="ctr"/>
          <a:lstStyle/>
          <a:p>
            <a:pPr defTabSz="914400">
              <a:defRPr/>
            </a:pPr>
            <a:endParaRPr lang="sv-SE">
              <a:solidFill>
                <a:srgbClr val="000000"/>
              </a:solidFill>
            </a:endParaRPr>
          </a:p>
        </p:txBody>
      </p:sp>
      <p:pic>
        <p:nvPicPr>
          <p:cNvPr id="3093" name="Picture 10" descr="SMHI Logotype_svart_ne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83513" y="290513"/>
            <a:ext cx="91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dt" sz="half" idx="2"/>
          </p:nvPr>
        </p:nvSpPr>
        <p:spPr bwMode="auto">
          <a:xfrm>
            <a:off x="431800" y="431800"/>
            <a:ext cx="2133600"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pPr defTabSz="914400"/>
            <a:fld id="{910FAA7C-B237-4748-BE38-63A50014E226}" type="datetime1">
              <a:rPr lang="sv-SE">
                <a:solidFill>
                  <a:srgbClr val="000000"/>
                </a:solidFill>
              </a:rPr>
              <a:pPr defTabSz="914400"/>
              <a:t>2014-07-15</a:t>
            </a:fld>
            <a:endParaRPr lang="sv-SE">
              <a:solidFill>
                <a:srgbClr val="000000"/>
              </a:solidFill>
            </a:endParaRPr>
          </a:p>
        </p:txBody>
      </p:sp>
    </p:spTree>
    <p:extLst>
      <p:ext uri="{BB962C8B-B14F-4D97-AF65-F5344CB8AC3E}">
        <p14:creationId xmlns:p14="http://schemas.microsoft.com/office/powerpoint/2010/main" val="687145902"/>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 id="2147484096" r:id="rId12"/>
  </p:sldLayoutIdLst>
  <p:hf hdr="0" dt="0"/>
  <p:txStyles>
    <p:title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200" algn="l" rtl="0" eaLnBrk="1" fontAlgn="base" hangingPunct="1">
        <a:spcBef>
          <a:spcPct val="0"/>
        </a:spcBef>
        <a:spcAft>
          <a:spcPct val="0"/>
        </a:spcAft>
        <a:defRPr sz="3600">
          <a:solidFill>
            <a:schemeClr val="bg1"/>
          </a:solidFill>
          <a:latin typeface="Arial Black" pitchFamily="34" charset="0"/>
        </a:defRPr>
      </a:lvl6pPr>
      <a:lvl7pPr marL="914400" algn="l" rtl="0" eaLnBrk="1" fontAlgn="base" hangingPunct="1">
        <a:spcBef>
          <a:spcPct val="0"/>
        </a:spcBef>
        <a:spcAft>
          <a:spcPct val="0"/>
        </a:spcAft>
        <a:defRPr sz="3600">
          <a:solidFill>
            <a:schemeClr val="bg1"/>
          </a:solidFill>
          <a:latin typeface="Arial Black" pitchFamily="34" charset="0"/>
        </a:defRPr>
      </a:lvl7pPr>
      <a:lvl8pPr marL="1371600" algn="l" rtl="0" eaLnBrk="1" fontAlgn="base" hangingPunct="1">
        <a:spcBef>
          <a:spcPct val="0"/>
        </a:spcBef>
        <a:spcAft>
          <a:spcPct val="0"/>
        </a:spcAft>
        <a:defRPr sz="3600">
          <a:solidFill>
            <a:schemeClr val="bg1"/>
          </a:solidFill>
          <a:latin typeface="Arial Black" pitchFamily="34" charset="0"/>
        </a:defRPr>
      </a:lvl8pPr>
      <a:lvl9pPr marL="1828800" algn="l" rtl="0" eaLnBrk="1" fontAlgn="base" hangingPunct="1">
        <a:spcBef>
          <a:spcPct val="0"/>
        </a:spcBef>
        <a:spcAft>
          <a:spcPct val="0"/>
        </a:spcAft>
        <a:defRPr sz="3600">
          <a:solidFill>
            <a:schemeClr val="bg1"/>
          </a:solidFill>
          <a:latin typeface="Arial Black" pitchFamily="34" charset="0"/>
        </a:defRPr>
      </a:lvl9pPr>
    </p:titleStyle>
    <p:bodyStyle>
      <a:lvl1pPr marL="342900" indent="-342900" algn="l" rtl="0" eaLnBrk="1" fontAlgn="base" hangingPunct="1">
        <a:spcBef>
          <a:spcPct val="20000"/>
        </a:spcBef>
        <a:spcAft>
          <a:spcPct val="0"/>
        </a:spcAft>
        <a:buSzPct val="120000"/>
        <a:buFont typeface="Wingdings" pitchFamily="2" charset="2"/>
        <a:buChar char="§"/>
        <a:defRPr sz="1600">
          <a:solidFill>
            <a:schemeClr val="tx1"/>
          </a:solidFill>
          <a:latin typeface="+mn-lt"/>
          <a:ea typeface="+mn-ea"/>
          <a:cs typeface="+mn-cs"/>
        </a:defRPr>
      </a:lvl1pPr>
      <a:lvl2pPr marL="742950" indent="-285750" algn="l" rtl="0" eaLnBrk="1" fontAlgn="base" hangingPunct="1">
        <a:spcBef>
          <a:spcPct val="20000"/>
        </a:spcBef>
        <a:spcAft>
          <a:spcPct val="0"/>
        </a:spcAft>
        <a:buSzPct val="120000"/>
        <a:buFont typeface="Wingdings" pitchFamily="2" charset="2"/>
        <a:buChar char="§"/>
        <a:defRPr sz="1600">
          <a:solidFill>
            <a:schemeClr val="tx1"/>
          </a:solidFill>
          <a:latin typeface="+mn-lt"/>
        </a:defRPr>
      </a:lvl2pPr>
      <a:lvl3pPr marL="11430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3pPr>
      <a:lvl4pPr marL="16002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4pPr>
      <a:lvl5pPr marL="20574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5pPr>
      <a:lvl6pPr marL="2514600" indent="-228600" algn="l" rtl="0" eaLnBrk="1" fontAlgn="base" hangingPunct="1">
        <a:spcBef>
          <a:spcPct val="20000"/>
        </a:spcBef>
        <a:spcAft>
          <a:spcPct val="0"/>
        </a:spcAft>
        <a:buFont typeface="Wingdings" pitchFamily="2" charset="2"/>
        <a:buChar char="§"/>
        <a:defRPr sz="2000">
          <a:solidFill>
            <a:schemeClr val="bg1"/>
          </a:solidFill>
          <a:latin typeface="+mn-lt"/>
        </a:defRPr>
      </a:lvl6pPr>
      <a:lvl7pPr marL="2971800" indent="-228600" algn="l" rtl="0" eaLnBrk="1" fontAlgn="base" hangingPunct="1">
        <a:spcBef>
          <a:spcPct val="20000"/>
        </a:spcBef>
        <a:spcAft>
          <a:spcPct val="0"/>
        </a:spcAft>
        <a:buFont typeface="Wingdings" pitchFamily="2" charset="2"/>
        <a:buChar char="§"/>
        <a:defRPr sz="2000">
          <a:solidFill>
            <a:schemeClr val="bg1"/>
          </a:solidFill>
          <a:latin typeface="+mn-lt"/>
        </a:defRPr>
      </a:lvl7pPr>
      <a:lvl8pPr marL="3429000" indent="-228600" algn="l" rtl="0" eaLnBrk="1" fontAlgn="base" hangingPunct="1">
        <a:spcBef>
          <a:spcPct val="20000"/>
        </a:spcBef>
        <a:spcAft>
          <a:spcPct val="0"/>
        </a:spcAft>
        <a:buFont typeface="Wingdings" pitchFamily="2" charset="2"/>
        <a:buChar char="§"/>
        <a:defRPr sz="2000">
          <a:solidFill>
            <a:schemeClr val="bg1"/>
          </a:solidFill>
          <a:latin typeface="+mn-lt"/>
        </a:defRPr>
      </a:lvl8pPr>
      <a:lvl9pPr marL="3886200" indent="-228600" algn="l" rtl="0" eaLnBrk="1" fontAlgn="base" hangingPunct="1">
        <a:spcBef>
          <a:spcPct val="20000"/>
        </a:spcBef>
        <a:spcAft>
          <a:spcPct val="0"/>
        </a:spcAft>
        <a:buFont typeface="Wingdings" pitchFamily="2" charset="2"/>
        <a:buChar char="§"/>
        <a:defRPr sz="2000">
          <a:solidFill>
            <a:schemeClr val="bg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88" name="Rectangle 2"/>
          <p:cNvSpPr>
            <a:spLocks noGrp="1" noChangeArrowheads="1"/>
          </p:cNvSpPr>
          <p:nvPr>
            <p:ph type="title"/>
          </p:nvPr>
        </p:nvSpPr>
        <p:spPr bwMode="auto">
          <a:xfrm>
            <a:off x="757238" y="828675"/>
            <a:ext cx="7634287" cy="81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sv-SE" smtClean="0"/>
              <a:t>Klicka här för format</a:t>
            </a:r>
          </a:p>
        </p:txBody>
      </p:sp>
      <p:sp>
        <p:nvSpPr>
          <p:cNvPr id="3089" name="Rectangle 3"/>
          <p:cNvSpPr>
            <a:spLocks noGrp="1" noChangeArrowheads="1"/>
          </p:cNvSpPr>
          <p:nvPr>
            <p:ph type="body" idx="1"/>
          </p:nvPr>
        </p:nvSpPr>
        <p:spPr bwMode="auto">
          <a:xfrm>
            <a:off x="757238" y="1722438"/>
            <a:ext cx="7634287" cy="448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smtClean="0"/>
          </a:p>
          <a:p>
            <a:pPr lvl="4"/>
            <a:endParaRPr lang="en-GB" smtClean="0"/>
          </a:p>
          <a:p>
            <a:pPr lvl="4"/>
            <a:endParaRPr lang="en-GB" smtClean="0"/>
          </a:p>
          <a:p>
            <a:pPr lvl="4"/>
            <a:endParaRPr lang="en-GB" smtClean="0"/>
          </a:p>
          <a:p>
            <a:pPr lvl="4"/>
            <a:endParaRPr lang="en-GB" smtClean="0"/>
          </a:p>
          <a:p>
            <a:pPr lvl="4"/>
            <a:endParaRPr lang="sv-SE" smtClean="0"/>
          </a:p>
        </p:txBody>
      </p:sp>
      <p:sp>
        <p:nvSpPr>
          <p:cNvPr id="1029" name="Rectangle 5"/>
          <p:cNvSpPr>
            <a:spLocks noGrp="1" noChangeArrowheads="1"/>
          </p:cNvSpPr>
          <p:nvPr>
            <p:ph type="ftr" sz="quarter" idx="3"/>
          </p:nvPr>
        </p:nvSpPr>
        <p:spPr bwMode="auto">
          <a:xfrm>
            <a:off x="431800" y="568325"/>
            <a:ext cx="6858000" cy="1079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pPr defTabSz="914400"/>
            <a:r>
              <a:rPr lang="sv-SE">
                <a:solidFill>
                  <a:srgbClr val="000000"/>
                </a:solidFill>
              </a:rPr>
              <a:t>Exempel på sidhuvud - ÅÅÅÅ MM DD (Välj Visa, Sidhuvud sidfot för att ändra)</a:t>
            </a:r>
          </a:p>
        </p:txBody>
      </p:sp>
      <p:sp>
        <p:nvSpPr>
          <p:cNvPr id="1030" name="Rectangle 6"/>
          <p:cNvSpPr>
            <a:spLocks noGrp="1" noChangeArrowheads="1"/>
          </p:cNvSpPr>
          <p:nvPr>
            <p:ph type="sldNum" sz="quarter" idx="4"/>
          </p:nvPr>
        </p:nvSpPr>
        <p:spPr bwMode="auto">
          <a:xfrm>
            <a:off x="8234363" y="6548438"/>
            <a:ext cx="511175"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a:defRPr sz="700" smtClean="0">
                <a:latin typeface="+mj-lt"/>
              </a:defRPr>
            </a:lvl1pPr>
          </a:lstStyle>
          <a:p>
            <a:pPr defTabSz="914400">
              <a:defRPr/>
            </a:pPr>
            <a:fld id="{7C9E22D8-29E0-499F-8B90-CBB46DC0050C}" type="slidenum">
              <a:rPr lang="sv-SE">
                <a:solidFill>
                  <a:srgbClr val="000000"/>
                </a:solidFill>
              </a:rPr>
              <a:pPr defTabSz="914400">
                <a:defRPr/>
              </a:pPr>
              <a:t>‹Nr.›</a:t>
            </a:fld>
            <a:endParaRPr lang="sv-SE">
              <a:solidFill>
                <a:srgbClr val="000000"/>
              </a:solidFill>
            </a:endParaRPr>
          </a:p>
        </p:txBody>
      </p:sp>
      <p:sp>
        <p:nvSpPr>
          <p:cNvPr id="1033" name="Rectangle 9"/>
          <p:cNvSpPr>
            <a:spLocks noChangeArrowheads="1"/>
          </p:cNvSpPr>
          <p:nvPr/>
        </p:nvSpPr>
        <p:spPr bwMode="auto">
          <a:xfrm>
            <a:off x="431800" y="698500"/>
            <a:ext cx="8278813" cy="71438"/>
          </a:xfrm>
          <a:prstGeom prst="rect">
            <a:avLst/>
          </a:prstGeom>
          <a:solidFill>
            <a:schemeClr val="tx1"/>
          </a:solidFill>
          <a:ln w="9525">
            <a:solidFill>
              <a:schemeClr val="tx1"/>
            </a:solidFill>
            <a:miter lim="800000"/>
            <a:headEnd/>
            <a:tailEnd/>
          </a:ln>
          <a:effectLst/>
        </p:spPr>
        <p:txBody>
          <a:bodyPr wrap="none" anchor="ctr"/>
          <a:lstStyle/>
          <a:p>
            <a:pPr defTabSz="914400">
              <a:defRPr/>
            </a:pPr>
            <a:endParaRPr lang="sv-SE">
              <a:solidFill>
                <a:srgbClr val="000000"/>
              </a:solidFill>
            </a:endParaRPr>
          </a:p>
        </p:txBody>
      </p:sp>
      <p:pic>
        <p:nvPicPr>
          <p:cNvPr id="3093" name="Picture 10" descr="SMHI Logotype_svart_ne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83513" y="290513"/>
            <a:ext cx="91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dt" sz="half" idx="2"/>
          </p:nvPr>
        </p:nvSpPr>
        <p:spPr bwMode="auto">
          <a:xfrm>
            <a:off x="431800" y="431800"/>
            <a:ext cx="2133600"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pPr defTabSz="914400"/>
            <a:fld id="{910FAA7C-B237-4748-BE38-63A50014E226}" type="datetime1">
              <a:rPr lang="sv-SE">
                <a:solidFill>
                  <a:srgbClr val="000000"/>
                </a:solidFill>
              </a:rPr>
              <a:pPr defTabSz="914400"/>
              <a:t>2014-07-15</a:t>
            </a:fld>
            <a:endParaRPr lang="sv-SE">
              <a:solidFill>
                <a:srgbClr val="000000"/>
              </a:solidFill>
            </a:endParaRPr>
          </a:p>
        </p:txBody>
      </p:sp>
    </p:spTree>
    <p:extLst>
      <p:ext uri="{BB962C8B-B14F-4D97-AF65-F5344CB8AC3E}">
        <p14:creationId xmlns:p14="http://schemas.microsoft.com/office/powerpoint/2010/main" val="2347255613"/>
      </p:ext>
    </p:extLst>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 id="2147484109" r:id="rId12"/>
  </p:sldLayoutIdLst>
  <p:hf hdr="0" dt="0"/>
  <p:txStyles>
    <p:title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200" algn="l" rtl="0" eaLnBrk="1" fontAlgn="base" hangingPunct="1">
        <a:spcBef>
          <a:spcPct val="0"/>
        </a:spcBef>
        <a:spcAft>
          <a:spcPct val="0"/>
        </a:spcAft>
        <a:defRPr sz="3600">
          <a:solidFill>
            <a:schemeClr val="bg1"/>
          </a:solidFill>
          <a:latin typeface="Arial Black" pitchFamily="34" charset="0"/>
        </a:defRPr>
      </a:lvl6pPr>
      <a:lvl7pPr marL="914400" algn="l" rtl="0" eaLnBrk="1" fontAlgn="base" hangingPunct="1">
        <a:spcBef>
          <a:spcPct val="0"/>
        </a:spcBef>
        <a:spcAft>
          <a:spcPct val="0"/>
        </a:spcAft>
        <a:defRPr sz="3600">
          <a:solidFill>
            <a:schemeClr val="bg1"/>
          </a:solidFill>
          <a:latin typeface="Arial Black" pitchFamily="34" charset="0"/>
        </a:defRPr>
      </a:lvl7pPr>
      <a:lvl8pPr marL="1371600" algn="l" rtl="0" eaLnBrk="1" fontAlgn="base" hangingPunct="1">
        <a:spcBef>
          <a:spcPct val="0"/>
        </a:spcBef>
        <a:spcAft>
          <a:spcPct val="0"/>
        </a:spcAft>
        <a:defRPr sz="3600">
          <a:solidFill>
            <a:schemeClr val="bg1"/>
          </a:solidFill>
          <a:latin typeface="Arial Black" pitchFamily="34" charset="0"/>
        </a:defRPr>
      </a:lvl8pPr>
      <a:lvl9pPr marL="1828800" algn="l" rtl="0" eaLnBrk="1" fontAlgn="base" hangingPunct="1">
        <a:spcBef>
          <a:spcPct val="0"/>
        </a:spcBef>
        <a:spcAft>
          <a:spcPct val="0"/>
        </a:spcAft>
        <a:defRPr sz="3600">
          <a:solidFill>
            <a:schemeClr val="bg1"/>
          </a:solidFill>
          <a:latin typeface="Arial Black" pitchFamily="34" charset="0"/>
        </a:defRPr>
      </a:lvl9pPr>
    </p:titleStyle>
    <p:bodyStyle>
      <a:lvl1pPr marL="342900" indent="-342900" algn="l" rtl="0" eaLnBrk="1" fontAlgn="base" hangingPunct="1">
        <a:spcBef>
          <a:spcPct val="20000"/>
        </a:spcBef>
        <a:spcAft>
          <a:spcPct val="0"/>
        </a:spcAft>
        <a:buSzPct val="120000"/>
        <a:buFont typeface="Wingdings" pitchFamily="2" charset="2"/>
        <a:buChar char="§"/>
        <a:defRPr sz="1600">
          <a:solidFill>
            <a:schemeClr val="tx1"/>
          </a:solidFill>
          <a:latin typeface="+mn-lt"/>
          <a:ea typeface="+mn-ea"/>
          <a:cs typeface="+mn-cs"/>
        </a:defRPr>
      </a:lvl1pPr>
      <a:lvl2pPr marL="742950" indent="-285750" algn="l" rtl="0" eaLnBrk="1" fontAlgn="base" hangingPunct="1">
        <a:spcBef>
          <a:spcPct val="20000"/>
        </a:spcBef>
        <a:spcAft>
          <a:spcPct val="0"/>
        </a:spcAft>
        <a:buSzPct val="120000"/>
        <a:buFont typeface="Wingdings" pitchFamily="2" charset="2"/>
        <a:buChar char="§"/>
        <a:defRPr sz="1600">
          <a:solidFill>
            <a:schemeClr val="tx1"/>
          </a:solidFill>
          <a:latin typeface="+mn-lt"/>
        </a:defRPr>
      </a:lvl2pPr>
      <a:lvl3pPr marL="11430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3pPr>
      <a:lvl4pPr marL="16002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4pPr>
      <a:lvl5pPr marL="20574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5pPr>
      <a:lvl6pPr marL="2514600" indent="-228600" algn="l" rtl="0" eaLnBrk="1" fontAlgn="base" hangingPunct="1">
        <a:spcBef>
          <a:spcPct val="20000"/>
        </a:spcBef>
        <a:spcAft>
          <a:spcPct val="0"/>
        </a:spcAft>
        <a:buFont typeface="Wingdings" pitchFamily="2" charset="2"/>
        <a:buChar char="§"/>
        <a:defRPr sz="2000">
          <a:solidFill>
            <a:schemeClr val="bg1"/>
          </a:solidFill>
          <a:latin typeface="+mn-lt"/>
        </a:defRPr>
      </a:lvl6pPr>
      <a:lvl7pPr marL="2971800" indent="-228600" algn="l" rtl="0" eaLnBrk="1" fontAlgn="base" hangingPunct="1">
        <a:spcBef>
          <a:spcPct val="20000"/>
        </a:spcBef>
        <a:spcAft>
          <a:spcPct val="0"/>
        </a:spcAft>
        <a:buFont typeface="Wingdings" pitchFamily="2" charset="2"/>
        <a:buChar char="§"/>
        <a:defRPr sz="2000">
          <a:solidFill>
            <a:schemeClr val="bg1"/>
          </a:solidFill>
          <a:latin typeface="+mn-lt"/>
        </a:defRPr>
      </a:lvl7pPr>
      <a:lvl8pPr marL="3429000" indent="-228600" algn="l" rtl="0" eaLnBrk="1" fontAlgn="base" hangingPunct="1">
        <a:spcBef>
          <a:spcPct val="20000"/>
        </a:spcBef>
        <a:spcAft>
          <a:spcPct val="0"/>
        </a:spcAft>
        <a:buFont typeface="Wingdings" pitchFamily="2" charset="2"/>
        <a:buChar char="§"/>
        <a:defRPr sz="2000">
          <a:solidFill>
            <a:schemeClr val="bg1"/>
          </a:solidFill>
          <a:latin typeface="+mn-lt"/>
        </a:defRPr>
      </a:lvl8pPr>
      <a:lvl9pPr marL="3886200" indent="-228600" algn="l" rtl="0" eaLnBrk="1" fontAlgn="base" hangingPunct="1">
        <a:spcBef>
          <a:spcPct val="20000"/>
        </a:spcBef>
        <a:spcAft>
          <a:spcPct val="0"/>
        </a:spcAft>
        <a:buFont typeface="Wingdings" pitchFamily="2" charset="2"/>
        <a:buChar char="§"/>
        <a:defRPr sz="2000">
          <a:solidFill>
            <a:schemeClr val="bg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757238" y="828675"/>
            <a:ext cx="7634287" cy="81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sv-SE" smtClean="0"/>
              <a:t>Klicka här för format</a:t>
            </a:r>
          </a:p>
        </p:txBody>
      </p:sp>
      <p:sp>
        <p:nvSpPr>
          <p:cNvPr id="2051" name="Rectangle 3"/>
          <p:cNvSpPr>
            <a:spLocks noGrp="1" noChangeArrowheads="1"/>
          </p:cNvSpPr>
          <p:nvPr>
            <p:ph type="body" idx="1"/>
          </p:nvPr>
        </p:nvSpPr>
        <p:spPr bwMode="auto">
          <a:xfrm>
            <a:off x="757238" y="1722438"/>
            <a:ext cx="7634287" cy="448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smtClean="0"/>
          </a:p>
          <a:p>
            <a:pPr lvl="4"/>
            <a:endParaRPr lang="en-GB" smtClean="0"/>
          </a:p>
          <a:p>
            <a:pPr lvl="4"/>
            <a:endParaRPr lang="en-GB" smtClean="0"/>
          </a:p>
          <a:p>
            <a:pPr lvl="4"/>
            <a:endParaRPr lang="en-GB" smtClean="0"/>
          </a:p>
          <a:p>
            <a:pPr lvl="4"/>
            <a:endParaRPr lang="en-GB" smtClean="0"/>
          </a:p>
          <a:p>
            <a:pPr lvl="4"/>
            <a:endParaRPr lang="sv-SE" smtClean="0"/>
          </a:p>
        </p:txBody>
      </p:sp>
      <p:sp>
        <p:nvSpPr>
          <p:cNvPr id="1029" name="Rectangle 5"/>
          <p:cNvSpPr>
            <a:spLocks noGrp="1" noChangeArrowheads="1"/>
          </p:cNvSpPr>
          <p:nvPr>
            <p:ph type="ftr" sz="quarter" idx="3"/>
          </p:nvPr>
        </p:nvSpPr>
        <p:spPr bwMode="auto">
          <a:xfrm>
            <a:off x="431800" y="568325"/>
            <a:ext cx="6858000" cy="1079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pPr defTabSz="914400"/>
            <a:endParaRPr lang="sv-SE">
              <a:solidFill>
                <a:prstClr val="black"/>
              </a:solidFill>
            </a:endParaRPr>
          </a:p>
        </p:txBody>
      </p:sp>
      <p:sp>
        <p:nvSpPr>
          <p:cNvPr id="1030" name="Rectangle 6"/>
          <p:cNvSpPr>
            <a:spLocks noGrp="1" noChangeArrowheads="1"/>
          </p:cNvSpPr>
          <p:nvPr>
            <p:ph type="sldNum" sz="quarter" idx="4"/>
          </p:nvPr>
        </p:nvSpPr>
        <p:spPr bwMode="auto">
          <a:xfrm>
            <a:off x="8234363" y="6548438"/>
            <a:ext cx="511175"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a:defRPr sz="700" smtClean="0">
                <a:latin typeface="+mj-lt"/>
              </a:defRPr>
            </a:lvl1pPr>
          </a:lstStyle>
          <a:p>
            <a:pPr defTabSz="914400"/>
            <a:fld id="{E560AB44-2D2E-436A-A514-8534E37AF1DB}" type="slidenum">
              <a:rPr lang="sv-SE">
                <a:solidFill>
                  <a:prstClr val="black"/>
                </a:solidFill>
              </a:rPr>
              <a:pPr defTabSz="914400"/>
              <a:t>‹Nr.›</a:t>
            </a:fld>
            <a:endParaRPr lang="sv-SE">
              <a:solidFill>
                <a:prstClr val="black"/>
              </a:solidFill>
            </a:endParaRPr>
          </a:p>
        </p:txBody>
      </p:sp>
      <p:sp>
        <p:nvSpPr>
          <p:cNvPr id="1033" name="Rectangle 9"/>
          <p:cNvSpPr>
            <a:spLocks noChangeArrowheads="1"/>
          </p:cNvSpPr>
          <p:nvPr/>
        </p:nvSpPr>
        <p:spPr bwMode="auto">
          <a:xfrm>
            <a:off x="431800" y="698500"/>
            <a:ext cx="8278813" cy="71438"/>
          </a:xfrm>
          <a:prstGeom prst="rect">
            <a:avLst/>
          </a:prstGeom>
          <a:solidFill>
            <a:schemeClr val="tx1"/>
          </a:solidFill>
          <a:ln w="9525">
            <a:solidFill>
              <a:schemeClr val="tx1"/>
            </a:solidFill>
            <a:miter lim="800000"/>
            <a:headEnd/>
            <a:tailEnd/>
          </a:ln>
          <a:effectLst/>
        </p:spPr>
        <p:txBody>
          <a:bodyPr wrap="none" anchor="ctr"/>
          <a:lstStyle/>
          <a:p>
            <a:pPr defTabSz="914400">
              <a:defRPr/>
            </a:pPr>
            <a:endParaRPr lang="sv-SE">
              <a:solidFill>
                <a:prstClr val="black"/>
              </a:solidFill>
            </a:endParaRPr>
          </a:p>
        </p:txBody>
      </p:sp>
      <p:pic>
        <p:nvPicPr>
          <p:cNvPr id="2056" name="Picture 10" descr="SMHI Logotype_svart_ne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83513" y="290513"/>
            <a:ext cx="91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dt" sz="half" idx="2"/>
          </p:nvPr>
        </p:nvSpPr>
        <p:spPr bwMode="auto">
          <a:xfrm>
            <a:off x="431800" y="431800"/>
            <a:ext cx="2133600"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pPr defTabSz="914400"/>
            <a:fld id="{59011377-C0B4-4013-A1B3-4A1478B18CF0}" type="datetimeFigureOut">
              <a:rPr lang="sv-SE" smtClean="0">
                <a:solidFill>
                  <a:prstClr val="black"/>
                </a:solidFill>
              </a:rPr>
              <a:pPr defTabSz="914400"/>
              <a:t>2014-07-15</a:t>
            </a:fld>
            <a:endParaRPr lang="sv-SE">
              <a:solidFill>
                <a:prstClr val="black"/>
              </a:solidFill>
            </a:endParaRPr>
          </a:p>
        </p:txBody>
      </p:sp>
    </p:spTree>
    <p:extLst>
      <p:ext uri="{BB962C8B-B14F-4D97-AF65-F5344CB8AC3E}">
        <p14:creationId xmlns:p14="http://schemas.microsoft.com/office/powerpoint/2010/main" val="2235538152"/>
      </p:ext>
    </p:extLst>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 id="2147484122" r:id="rId12"/>
  </p:sldLayoutIdLst>
  <p:txStyles>
    <p:title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200" algn="l" rtl="0" eaLnBrk="1" fontAlgn="base" hangingPunct="1">
        <a:spcBef>
          <a:spcPct val="0"/>
        </a:spcBef>
        <a:spcAft>
          <a:spcPct val="0"/>
        </a:spcAft>
        <a:defRPr sz="3600">
          <a:solidFill>
            <a:schemeClr val="tx2"/>
          </a:solidFill>
          <a:latin typeface="Arial Black" pitchFamily="34" charset="0"/>
        </a:defRPr>
      </a:lvl6pPr>
      <a:lvl7pPr marL="914400" algn="l" rtl="0" eaLnBrk="1" fontAlgn="base" hangingPunct="1">
        <a:spcBef>
          <a:spcPct val="0"/>
        </a:spcBef>
        <a:spcAft>
          <a:spcPct val="0"/>
        </a:spcAft>
        <a:defRPr sz="3600">
          <a:solidFill>
            <a:schemeClr val="tx2"/>
          </a:solidFill>
          <a:latin typeface="Arial Black" pitchFamily="34" charset="0"/>
        </a:defRPr>
      </a:lvl7pPr>
      <a:lvl8pPr marL="1371600" algn="l" rtl="0" eaLnBrk="1" fontAlgn="base" hangingPunct="1">
        <a:spcBef>
          <a:spcPct val="0"/>
        </a:spcBef>
        <a:spcAft>
          <a:spcPct val="0"/>
        </a:spcAft>
        <a:defRPr sz="3600">
          <a:solidFill>
            <a:schemeClr val="tx2"/>
          </a:solidFill>
          <a:latin typeface="Arial Black" pitchFamily="34" charset="0"/>
        </a:defRPr>
      </a:lvl8pPr>
      <a:lvl9pPr marL="1828800" algn="l" rtl="0" eaLnBrk="1" fontAlgn="base" hangingPunct="1">
        <a:spcBef>
          <a:spcPct val="0"/>
        </a:spcBef>
        <a:spcAft>
          <a:spcPct val="0"/>
        </a:spcAft>
        <a:defRPr sz="3600">
          <a:solidFill>
            <a:schemeClr val="tx2"/>
          </a:solidFill>
          <a:latin typeface="Arial Black" pitchFamily="34" charset="0"/>
        </a:defRPr>
      </a:lvl9pPr>
    </p:titleStyle>
    <p:bodyStyle>
      <a:lvl1pPr marL="342900" indent="-342900" algn="l" rtl="0" eaLnBrk="1" fontAlgn="base" hangingPunct="1">
        <a:spcBef>
          <a:spcPct val="20000"/>
        </a:spcBef>
        <a:spcAft>
          <a:spcPct val="0"/>
        </a:spcAft>
        <a:buSzPct val="120000"/>
        <a:buFont typeface="Wingdings" pitchFamily="2" charset="2"/>
        <a:buChar char="§"/>
        <a:defRPr sz="1600">
          <a:solidFill>
            <a:schemeClr val="tx1"/>
          </a:solidFill>
          <a:latin typeface="+mn-lt"/>
          <a:ea typeface="+mn-ea"/>
          <a:cs typeface="+mn-cs"/>
        </a:defRPr>
      </a:lvl1pPr>
      <a:lvl2pPr marL="742950" indent="-285750" algn="l" rtl="0" eaLnBrk="1" fontAlgn="base" hangingPunct="1">
        <a:spcBef>
          <a:spcPct val="20000"/>
        </a:spcBef>
        <a:spcAft>
          <a:spcPct val="0"/>
        </a:spcAft>
        <a:buSzPct val="120000"/>
        <a:buFont typeface="Wingdings" pitchFamily="2" charset="2"/>
        <a:buChar char="§"/>
        <a:defRPr sz="1600">
          <a:solidFill>
            <a:schemeClr val="tx1"/>
          </a:solidFill>
          <a:latin typeface="+mn-lt"/>
        </a:defRPr>
      </a:lvl2pPr>
      <a:lvl3pPr marL="11430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3pPr>
      <a:lvl4pPr marL="16002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4pPr>
      <a:lvl5pPr marL="20574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5pPr>
      <a:lvl6pPr marL="2514600" indent="-228600" algn="l" rtl="0" eaLnBrk="1" fontAlgn="base" hangingPunct="1">
        <a:spcBef>
          <a:spcPct val="20000"/>
        </a:spcBef>
        <a:spcAft>
          <a:spcPct val="0"/>
        </a:spcAft>
        <a:buSzPct val="90000"/>
        <a:buFont typeface="Wingdings" pitchFamily="2" charset="2"/>
        <a:defRPr sz="2400">
          <a:solidFill>
            <a:schemeClr val="tx1"/>
          </a:solidFill>
          <a:latin typeface="+mn-lt"/>
        </a:defRPr>
      </a:lvl6pPr>
      <a:lvl7pPr marL="2971800" indent="-228600" algn="l" rtl="0" eaLnBrk="1" fontAlgn="base" hangingPunct="1">
        <a:spcBef>
          <a:spcPct val="20000"/>
        </a:spcBef>
        <a:spcAft>
          <a:spcPct val="0"/>
        </a:spcAft>
        <a:buSzPct val="90000"/>
        <a:buFont typeface="Wingdings" pitchFamily="2" charset="2"/>
        <a:defRPr sz="2400">
          <a:solidFill>
            <a:schemeClr val="tx1"/>
          </a:solidFill>
          <a:latin typeface="+mn-lt"/>
        </a:defRPr>
      </a:lvl7pPr>
      <a:lvl8pPr marL="3429000" indent="-228600" algn="l" rtl="0" eaLnBrk="1" fontAlgn="base" hangingPunct="1">
        <a:spcBef>
          <a:spcPct val="20000"/>
        </a:spcBef>
        <a:spcAft>
          <a:spcPct val="0"/>
        </a:spcAft>
        <a:buSzPct val="90000"/>
        <a:buFont typeface="Wingdings" pitchFamily="2" charset="2"/>
        <a:defRPr sz="2400">
          <a:solidFill>
            <a:schemeClr val="tx1"/>
          </a:solidFill>
          <a:latin typeface="+mn-lt"/>
        </a:defRPr>
      </a:lvl8pPr>
      <a:lvl9pPr marL="3886200" indent="-228600" algn="l" rtl="0" eaLnBrk="1" fontAlgn="base" hangingPunct="1">
        <a:spcBef>
          <a:spcPct val="20000"/>
        </a:spcBef>
        <a:spcAft>
          <a:spcPct val="0"/>
        </a:spcAft>
        <a:buSzPct val="90000"/>
        <a:buFont typeface="Wingdings" pitchFamily="2" charset="2"/>
        <a:defRPr sz="24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88" name="Rectangle 2"/>
          <p:cNvSpPr>
            <a:spLocks noGrp="1" noChangeArrowheads="1"/>
          </p:cNvSpPr>
          <p:nvPr>
            <p:ph type="title"/>
          </p:nvPr>
        </p:nvSpPr>
        <p:spPr bwMode="auto">
          <a:xfrm>
            <a:off x="757240" y="828677"/>
            <a:ext cx="7634287" cy="81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sv-SE" smtClean="0"/>
              <a:t>Klicka här för format</a:t>
            </a:r>
          </a:p>
        </p:txBody>
      </p:sp>
      <p:sp>
        <p:nvSpPr>
          <p:cNvPr id="3089" name="Rectangle 3"/>
          <p:cNvSpPr>
            <a:spLocks noGrp="1" noChangeArrowheads="1"/>
          </p:cNvSpPr>
          <p:nvPr>
            <p:ph type="body" idx="1"/>
          </p:nvPr>
        </p:nvSpPr>
        <p:spPr bwMode="auto">
          <a:xfrm>
            <a:off x="757240" y="1722438"/>
            <a:ext cx="7634287" cy="448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smtClean="0"/>
          </a:p>
          <a:p>
            <a:pPr lvl="4"/>
            <a:endParaRPr lang="en-GB" smtClean="0"/>
          </a:p>
          <a:p>
            <a:pPr lvl="4"/>
            <a:endParaRPr lang="en-GB" smtClean="0"/>
          </a:p>
          <a:p>
            <a:pPr lvl="4"/>
            <a:endParaRPr lang="en-GB" smtClean="0"/>
          </a:p>
          <a:p>
            <a:pPr lvl="4"/>
            <a:endParaRPr lang="en-GB" smtClean="0"/>
          </a:p>
          <a:p>
            <a:pPr lvl="4"/>
            <a:endParaRPr lang="sv-SE" smtClean="0"/>
          </a:p>
        </p:txBody>
      </p:sp>
      <p:sp>
        <p:nvSpPr>
          <p:cNvPr id="1029" name="Rectangle 5"/>
          <p:cNvSpPr>
            <a:spLocks noGrp="1" noChangeArrowheads="1"/>
          </p:cNvSpPr>
          <p:nvPr>
            <p:ph type="ftr" sz="quarter" idx="3"/>
          </p:nvPr>
        </p:nvSpPr>
        <p:spPr bwMode="auto">
          <a:xfrm>
            <a:off x="431800" y="568325"/>
            <a:ext cx="6858000" cy="1079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r>
              <a:rPr lang="sv-SE">
                <a:solidFill>
                  <a:srgbClr val="000000"/>
                </a:solidFill>
              </a:rPr>
              <a:t>Exempel på sidhuvud - ÅÅÅÅ MM DD (Välj Visa, Sidhuvud sidfot för att ändra)</a:t>
            </a:r>
          </a:p>
        </p:txBody>
      </p:sp>
      <p:sp>
        <p:nvSpPr>
          <p:cNvPr id="1030" name="Rectangle 6"/>
          <p:cNvSpPr>
            <a:spLocks noGrp="1" noChangeArrowheads="1"/>
          </p:cNvSpPr>
          <p:nvPr>
            <p:ph type="sldNum" sz="quarter" idx="4"/>
          </p:nvPr>
        </p:nvSpPr>
        <p:spPr bwMode="auto">
          <a:xfrm>
            <a:off x="8234365" y="6548438"/>
            <a:ext cx="511175"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a:defRPr sz="700" smtClean="0">
                <a:latin typeface="+mj-lt"/>
              </a:defRPr>
            </a:lvl1pPr>
          </a:lstStyle>
          <a:p>
            <a:pPr>
              <a:defRPr/>
            </a:pPr>
            <a:fld id="{7C9E22D8-29E0-499F-8B90-CBB46DC0050C}" type="slidenum">
              <a:rPr lang="sv-SE">
                <a:solidFill>
                  <a:srgbClr val="000000"/>
                </a:solidFill>
              </a:rPr>
              <a:pPr>
                <a:defRPr/>
              </a:pPr>
              <a:t>‹Nr.›</a:t>
            </a:fld>
            <a:endParaRPr lang="sv-SE">
              <a:solidFill>
                <a:srgbClr val="000000"/>
              </a:solidFill>
            </a:endParaRPr>
          </a:p>
        </p:txBody>
      </p:sp>
      <p:sp>
        <p:nvSpPr>
          <p:cNvPr id="1033" name="Rectangle 9"/>
          <p:cNvSpPr>
            <a:spLocks noChangeArrowheads="1"/>
          </p:cNvSpPr>
          <p:nvPr/>
        </p:nvSpPr>
        <p:spPr bwMode="auto">
          <a:xfrm>
            <a:off x="431802" y="698500"/>
            <a:ext cx="8278813" cy="71438"/>
          </a:xfrm>
          <a:prstGeom prst="rect">
            <a:avLst/>
          </a:prstGeom>
          <a:solidFill>
            <a:schemeClr val="tx1"/>
          </a:solidFill>
          <a:ln w="9525">
            <a:solidFill>
              <a:schemeClr val="tx1"/>
            </a:solidFill>
            <a:miter lim="800000"/>
            <a:headEnd/>
            <a:tailEnd/>
          </a:ln>
          <a:effectLst/>
        </p:spPr>
        <p:txBody>
          <a:bodyPr wrap="none" lIns="91408" tIns="45704" rIns="91408" bIns="45704" anchor="ctr"/>
          <a:lstStyle/>
          <a:p>
            <a:pPr>
              <a:defRPr/>
            </a:pPr>
            <a:endParaRPr lang="sv-SE">
              <a:solidFill>
                <a:srgbClr val="000000"/>
              </a:solidFill>
            </a:endParaRPr>
          </a:p>
        </p:txBody>
      </p:sp>
      <p:pic>
        <p:nvPicPr>
          <p:cNvPr id="3093" name="Picture 10" descr="SMHI Logotype_svart_ne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83513" y="290513"/>
            <a:ext cx="91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dt" sz="half" idx="2"/>
          </p:nvPr>
        </p:nvSpPr>
        <p:spPr bwMode="auto">
          <a:xfrm>
            <a:off x="431800" y="431800"/>
            <a:ext cx="2133600"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fld id="{910FAA7C-B237-4748-BE38-63A50014E226}"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1699515569"/>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 id="2147484136" r:id="rId12"/>
  </p:sldLayoutIdLst>
  <p:hf hdr="0" dt="0"/>
  <p:txStyles>
    <p:title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039" algn="l" rtl="0" eaLnBrk="1" fontAlgn="base" hangingPunct="1">
        <a:spcBef>
          <a:spcPct val="0"/>
        </a:spcBef>
        <a:spcAft>
          <a:spcPct val="0"/>
        </a:spcAft>
        <a:defRPr sz="3600">
          <a:solidFill>
            <a:schemeClr val="bg1"/>
          </a:solidFill>
          <a:latin typeface="Arial Black" pitchFamily="34" charset="0"/>
        </a:defRPr>
      </a:lvl6pPr>
      <a:lvl7pPr marL="914077" algn="l" rtl="0" eaLnBrk="1" fontAlgn="base" hangingPunct="1">
        <a:spcBef>
          <a:spcPct val="0"/>
        </a:spcBef>
        <a:spcAft>
          <a:spcPct val="0"/>
        </a:spcAft>
        <a:defRPr sz="3600">
          <a:solidFill>
            <a:schemeClr val="bg1"/>
          </a:solidFill>
          <a:latin typeface="Arial Black" pitchFamily="34" charset="0"/>
        </a:defRPr>
      </a:lvl7pPr>
      <a:lvl8pPr marL="1371116" algn="l" rtl="0" eaLnBrk="1" fontAlgn="base" hangingPunct="1">
        <a:spcBef>
          <a:spcPct val="0"/>
        </a:spcBef>
        <a:spcAft>
          <a:spcPct val="0"/>
        </a:spcAft>
        <a:defRPr sz="3600">
          <a:solidFill>
            <a:schemeClr val="bg1"/>
          </a:solidFill>
          <a:latin typeface="Arial Black" pitchFamily="34" charset="0"/>
        </a:defRPr>
      </a:lvl8pPr>
      <a:lvl9pPr marL="1828155" algn="l" rtl="0" eaLnBrk="1" fontAlgn="base" hangingPunct="1">
        <a:spcBef>
          <a:spcPct val="0"/>
        </a:spcBef>
        <a:spcAft>
          <a:spcPct val="0"/>
        </a:spcAft>
        <a:defRPr sz="3600">
          <a:solidFill>
            <a:schemeClr val="bg1"/>
          </a:solidFill>
          <a:latin typeface="Arial Black" pitchFamily="34" charset="0"/>
        </a:defRPr>
      </a:lvl9pPr>
    </p:titleStyle>
    <p:bodyStyle>
      <a:lvl1pPr marL="342778" indent="-342778" algn="l" rtl="0" eaLnBrk="1" fontAlgn="base" hangingPunct="1">
        <a:spcBef>
          <a:spcPct val="20000"/>
        </a:spcBef>
        <a:spcAft>
          <a:spcPct val="0"/>
        </a:spcAft>
        <a:buSzPct val="120000"/>
        <a:buFont typeface="Wingdings" pitchFamily="2" charset="2"/>
        <a:buChar char="§"/>
        <a:defRPr sz="1600">
          <a:solidFill>
            <a:schemeClr val="tx1"/>
          </a:solidFill>
          <a:latin typeface="+mn-lt"/>
          <a:ea typeface="+mn-ea"/>
          <a:cs typeface="+mn-cs"/>
        </a:defRPr>
      </a:lvl1pPr>
      <a:lvl2pPr marL="742688" indent="-285650" algn="l" rtl="0" eaLnBrk="1" fontAlgn="base" hangingPunct="1">
        <a:spcBef>
          <a:spcPct val="20000"/>
        </a:spcBef>
        <a:spcAft>
          <a:spcPct val="0"/>
        </a:spcAft>
        <a:buSzPct val="120000"/>
        <a:buFont typeface="Wingdings" pitchFamily="2" charset="2"/>
        <a:buChar char="§"/>
        <a:defRPr sz="1600">
          <a:solidFill>
            <a:schemeClr val="tx1"/>
          </a:solidFill>
          <a:latin typeface="+mn-lt"/>
        </a:defRPr>
      </a:lvl2pPr>
      <a:lvl3pPr marL="1142597" indent="-228519" algn="l" rtl="0" eaLnBrk="1" fontAlgn="base" hangingPunct="1">
        <a:spcBef>
          <a:spcPct val="20000"/>
        </a:spcBef>
        <a:spcAft>
          <a:spcPct val="0"/>
        </a:spcAft>
        <a:buSzPct val="120000"/>
        <a:buFont typeface="Wingdings" pitchFamily="2" charset="2"/>
        <a:buChar char="§"/>
        <a:defRPr sz="1600">
          <a:solidFill>
            <a:schemeClr val="tx1"/>
          </a:solidFill>
          <a:latin typeface="+mn-lt"/>
        </a:defRPr>
      </a:lvl3pPr>
      <a:lvl4pPr marL="1599635" indent="-228519" algn="l" rtl="0" eaLnBrk="1" fontAlgn="base" hangingPunct="1">
        <a:spcBef>
          <a:spcPct val="20000"/>
        </a:spcBef>
        <a:spcAft>
          <a:spcPct val="0"/>
        </a:spcAft>
        <a:buSzPct val="120000"/>
        <a:buFont typeface="Wingdings" pitchFamily="2" charset="2"/>
        <a:buChar char="§"/>
        <a:defRPr sz="1600">
          <a:solidFill>
            <a:schemeClr val="tx1"/>
          </a:solidFill>
          <a:latin typeface="+mn-lt"/>
        </a:defRPr>
      </a:lvl4pPr>
      <a:lvl5pPr marL="2056674" indent="-228519" algn="l" rtl="0" eaLnBrk="1" fontAlgn="base" hangingPunct="1">
        <a:spcBef>
          <a:spcPct val="20000"/>
        </a:spcBef>
        <a:spcAft>
          <a:spcPct val="0"/>
        </a:spcAft>
        <a:buSzPct val="120000"/>
        <a:buFont typeface="Wingdings" pitchFamily="2" charset="2"/>
        <a:buChar char="§"/>
        <a:defRPr sz="1600">
          <a:solidFill>
            <a:schemeClr val="tx1"/>
          </a:solidFill>
          <a:latin typeface="+mn-lt"/>
        </a:defRPr>
      </a:lvl5pPr>
      <a:lvl6pPr marL="2513713" indent="-228519" algn="l" rtl="0" eaLnBrk="1" fontAlgn="base" hangingPunct="1">
        <a:spcBef>
          <a:spcPct val="20000"/>
        </a:spcBef>
        <a:spcAft>
          <a:spcPct val="0"/>
        </a:spcAft>
        <a:buFont typeface="Wingdings" pitchFamily="2" charset="2"/>
        <a:buChar char="§"/>
        <a:defRPr sz="2000">
          <a:solidFill>
            <a:schemeClr val="bg1"/>
          </a:solidFill>
          <a:latin typeface="+mn-lt"/>
        </a:defRPr>
      </a:lvl6pPr>
      <a:lvl7pPr marL="2970750" indent="-228519" algn="l" rtl="0" eaLnBrk="1" fontAlgn="base" hangingPunct="1">
        <a:spcBef>
          <a:spcPct val="20000"/>
        </a:spcBef>
        <a:spcAft>
          <a:spcPct val="0"/>
        </a:spcAft>
        <a:buFont typeface="Wingdings" pitchFamily="2" charset="2"/>
        <a:buChar char="§"/>
        <a:defRPr sz="2000">
          <a:solidFill>
            <a:schemeClr val="bg1"/>
          </a:solidFill>
          <a:latin typeface="+mn-lt"/>
        </a:defRPr>
      </a:lvl7pPr>
      <a:lvl8pPr marL="3427790" indent="-228519" algn="l" rtl="0" eaLnBrk="1" fontAlgn="base" hangingPunct="1">
        <a:spcBef>
          <a:spcPct val="20000"/>
        </a:spcBef>
        <a:spcAft>
          <a:spcPct val="0"/>
        </a:spcAft>
        <a:buFont typeface="Wingdings" pitchFamily="2" charset="2"/>
        <a:buChar char="§"/>
        <a:defRPr sz="2000">
          <a:solidFill>
            <a:schemeClr val="bg1"/>
          </a:solidFill>
          <a:latin typeface="+mn-lt"/>
        </a:defRPr>
      </a:lvl8pPr>
      <a:lvl9pPr marL="3884829" indent="-228519" algn="l" rtl="0" eaLnBrk="1" fontAlgn="base" hangingPunct="1">
        <a:spcBef>
          <a:spcPct val="20000"/>
        </a:spcBef>
        <a:spcAft>
          <a:spcPct val="0"/>
        </a:spcAft>
        <a:buFont typeface="Wingdings" pitchFamily="2" charset="2"/>
        <a:buChar char="§"/>
        <a:defRPr sz="2000">
          <a:solidFill>
            <a:schemeClr val="bg1"/>
          </a:solidFill>
          <a:latin typeface="+mn-lt"/>
        </a:defRPr>
      </a:lvl9pPr>
    </p:bodyStyle>
    <p:otherStyle>
      <a:defPPr>
        <a:defRPr lang="sv-SE"/>
      </a:defPPr>
      <a:lvl1pPr marL="0" algn="l" defTabSz="914077" rtl="0" eaLnBrk="1" latinLnBrk="0" hangingPunct="1">
        <a:defRPr sz="1800" kern="1200">
          <a:solidFill>
            <a:schemeClr val="tx1"/>
          </a:solidFill>
          <a:latin typeface="+mn-lt"/>
          <a:ea typeface="+mn-ea"/>
          <a:cs typeface="+mn-cs"/>
        </a:defRPr>
      </a:lvl1pPr>
      <a:lvl2pPr marL="457039" algn="l" defTabSz="914077" rtl="0" eaLnBrk="1" latinLnBrk="0" hangingPunct="1">
        <a:defRPr sz="1800" kern="1200">
          <a:solidFill>
            <a:schemeClr val="tx1"/>
          </a:solidFill>
          <a:latin typeface="+mn-lt"/>
          <a:ea typeface="+mn-ea"/>
          <a:cs typeface="+mn-cs"/>
        </a:defRPr>
      </a:lvl2pPr>
      <a:lvl3pPr marL="914077" algn="l" defTabSz="914077" rtl="0" eaLnBrk="1" latinLnBrk="0" hangingPunct="1">
        <a:defRPr sz="1800" kern="1200">
          <a:solidFill>
            <a:schemeClr val="tx1"/>
          </a:solidFill>
          <a:latin typeface="+mn-lt"/>
          <a:ea typeface="+mn-ea"/>
          <a:cs typeface="+mn-cs"/>
        </a:defRPr>
      </a:lvl3pPr>
      <a:lvl4pPr marL="1371116" algn="l" defTabSz="914077" rtl="0" eaLnBrk="1" latinLnBrk="0" hangingPunct="1">
        <a:defRPr sz="1800" kern="1200">
          <a:solidFill>
            <a:schemeClr val="tx1"/>
          </a:solidFill>
          <a:latin typeface="+mn-lt"/>
          <a:ea typeface="+mn-ea"/>
          <a:cs typeface="+mn-cs"/>
        </a:defRPr>
      </a:lvl4pPr>
      <a:lvl5pPr marL="1828155" algn="l" defTabSz="914077" rtl="0" eaLnBrk="1" latinLnBrk="0" hangingPunct="1">
        <a:defRPr sz="1800" kern="1200">
          <a:solidFill>
            <a:schemeClr val="tx1"/>
          </a:solidFill>
          <a:latin typeface="+mn-lt"/>
          <a:ea typeface="+mn-ea"/>
          <a:cs typeface="+mn-cs"/>
        </a:defRPr>
      </a:lvl5pPr>
      <a:lvl6pPr marL="2285192" algn="l" defTabSz="914077" rtl="0" eaLnBrk="1" latinLnBrk="0" hangingPunct="1">
        <a:defRPr sz="1800" kern="1200">
          <a:solidFill>
            <a:schemeClr val="tx1"/>
          </a:solidFill>
          <a:latin typeface="+mn-lt"/>
          <a:ea typeface="+mn-ea"/>
          <a:cs typeface="+mn-cs"/>
        </a:defRPr>
      </a:lvl6pPr>
      <a:lvl7pPr marL="2742232" algn="l" defTabSz="914077" rtl="0" eaLnBrk="1" latinLnBrk="0" hangingPunct="1">
        <a:defRPr sz="1800" kern="1200">
          <a:solidFill>
            <a:schemeClr val="tx1"/>
          </a:solidFill>
          <a:latin typeface="+mn-lt"/>
          <a:ea typeface="+mn-ea"/>
          <a:cs typeface="+mn-cs"/>
        </a:defRPr>
      </a:lvl7pPr>
      <a:lvl8pPr marL="3199271" algn="l" defTabSz="914077" rtl="0" eaLnBrk="1" latinLnBrk="0" hangingPunct="1">
        <a:defRPr sz="1800" kern="1200">
          <a:solidFill>
            <a:schemeClr val="tx1"/>
          </a:solidFill>
          <a:latin typeface="+mn-lt"/>
          <a:ea typeface="+mn-ea"/>
          <a:cs typeface="+mn-cs"/>
        </a:defRPr>
      </a:lvl8pPr>
      <a:lvl9pPr marL="3656308" algn="l" defTabSz="9140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757240" y="828677"/>
            <a:ext cx="7634287" cy="81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sv-SE" smtClean="0"/>
              <a:t>Klicka här för format</a:t>
            </a:r>
          </a:p>
        </p:txBody>
      </p:sp>
      <p:sp>
        <p:nvSpPr>
          <p:cNvPr id="2051" name="Rectangle 3"/>
          <p:cNvSpPr>
            <a:spLocks noGrp="1" noChangeArrowheads="1"/>
          </p:cNvSpPr>
          <p:nvPr>
            <p:ph type="body" idx="1"/>
          </p:nvPr>
        </p:nvSpPr>
        <p:spPr bwMode="auto">
          <a:xfrm>
            <a:off x="757240" y="1722438"/>
            <a:ext cx="7634287" cy="448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smtClean="0"/>
          </a:p>
          <a:p>
            <a:pPr lvl="4"/>
            <a:endParaRPr lang="en-GB" smtClean="0"/>
          </a:p>
          <a:p>
            <a:pPr lvl="4"/>
            <a:endParaRPr lang="en-GB" smtClean="0"/>
          </a:p>
          <a:p>
            <a:pPr lvl="4"/>
            <a:endParaRPr lang="en-GB" smtClean="0"/>
          </a:p>
          <a:p>
            <a:pPr lvl="4"/>
            <a:endParaRPr lang="en-GB" smtClean="0"/>
          </a:p>
          <a:p>
            <a:pPr lvl="4"/>
            <a:endParaRPr lang="sv-SE" smtClean="0"/>
          </a:p>
        </p:txBody>
      </p:sp>
      <p:sp>
        <p:nvSpPr>
          <p:cNvPr id="1029" name="Rectangle 5"/>
          <p:cNvSpPr>
            <a:spLocks noGrp="1" noChangeArrowheads="1"/>
          </p:cNvSpPr>
          <p:nvPr>
            <p:ph type="ftr" sz="quarter" idx="3"/>
          </p:nvPr>
        </p:nvSpPr>
        <p:spPr bwMode="auto">
          <a:xfrm>
            <a:off x="431800" y="568325"/>
            <a:ext cx="6858000" cy="1079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r>
              <a:rPr lang="sv-SE" smtClean="0"/>
              <a:t>Exempel på sidhuvud - ÅÅÅÅ MM DD (Välj Visa, Sidhuvud sidfot för att ändra)</a:t>
            </a:r>
            <a:endParaRPr lang="sv-SE"/>
          </a:p>
        </p:txBody>
      </p:sp>
      <p:sp>
        <p:nvSpPr>
          <p:cNvPr id="1030" name="Rectangle 6"/>
          <p:cNvSpPr>
            <a:spLocks noGrp="1" noChangeArrowheads="1"/>
          </p:cNvSpPr>
          <p:nvPr>
            <p:ph type="sldNum" sz="quarter" idx="4"/>
          </p:nvPr>
        </p:nvSpPr>
        <p:spPr bwMode="auto">
          <a:xfrm>
            <a:off x="8234365" y="6548438"/>
            <a:ext cx="511175"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a:defRPr sz="700" smtClean="0">
                <a:latin typeface="+mj-lt"/>
              </a:defRPr>
            </a:lvl1pPr>
          </a:lstStyle>
          <a:p>
            <a:pPr>
              <a:defRPr/>
            </a:pPr>
            <a:fld id="{B0ADAB9D-4F8E-44CC-8A1D-FBA0F8C55705}" type="slidenum">
              <a:rPr lang="sv-SE" smtClean="0"/>
              <a:pPr>
                <a:defRPr/>
              </a:pPr>
              <a:t>‹Nr.›</a:t>
            </a:fld>
            <a:endParaRPr lang="sv-SE"/>
          </a:p>
        </p:txBody>
      </p:sp>
      <p:sp>
        <p:nvSpPr>
          <p:cNvPr id="1033" name="Rectangle 9"/>
          <p:cNvSpPr>
            <a:spLocks noChangeArrowheads="1"/>
          </p:cNvSpPr>
          <p:nvPr/>
        </p:nvSpPr>
        <p:spPr bwMode="auto">
          <a:xfrm>
            <a:off x="431802" y="698500"/>
            <a:ext cx="8278813" cy="71438"/>
          </a:xfrm>
          <a:prstGeom prst="rect">
            <a:avLst/>
          </a:prstGeom>
          <a:solidFill>
            <a:schemeClr val="tx1"/>
          </a:solidFill>
          <a:ln w="9525">
            <a:solidFill>
              <a:schemeClr val="tx1"/>
            </a:solidFill>
            <a:miter lim="800000"/>
            <a:headEnd/>
            <a:tailEnd/>
          </a:ln>
          <a:effectLst/>
        </p:spPr>
        <p:txBody>
          <a:bodyPr wrap="none" lIns="91408" tIns="45704" rIns="91408" bIns="45704" anchor="ctr"/>
          <a:lstStyle/>
          <a:p>
            <a:pPr>
              <a:defRPr/>
            </a:pPr>
            <a:endParaRPr lang="sv-SE"/>
          </a:p>
        </p:txBody>
      </p:sp>
      <p:pic>
        <p:nvPicPr>
          <p:cNvPr id="2056" name="Picture 10" descr="SMHI Logotype_svart_ne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83513" y="290513"/>
            <a:ext cx="91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dt" sz="half" idx="2"/>
          </p:nvPr>
        </p:nvSpPr>
        <p:spPr bwMode="auto">
          <a:xfrm>
            <a:off x="431800" y="431800"/>
            <a:ext cx="2133600"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fld id="{6E5B0D3A-C5F8-4F42-8499-51B6D631382B}" type="datetime1">
              <a:rPr lang="sv-SE" smtClean="0"/>
              <a:pPr/>
              <a:t>2014-07-15</a:t>
            </a:fld>
            <a:endParaRPr lang="sv-SE"/>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dt="0"/>
  <p:txStyles>
    <p:title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039" algn="l" rtl="0" eaLnBrk="1" fontAlgn="base" hangingPunct="1">
        <a:spcBef>
          <a:spcPct val="0"/>
        </a:spcBef>
        <a:spcAft>
          <a:spcPct val="0"/>
        </a:spcAft>
        <a:defRPr sz="3600">
          <a:solidFill>
            <a:schemeClr val="tx2"/>
          </a:solidFill>
          <a:latin typeface="Arial Black" pitchFamily="34" charset="0"/>
        </a:defRPr>
      </a:lvl6pPr>
      <a:lvl7pPr marL="914077" algn="l" rtl="0" eaLnBrk="1" fontAlgn="base" hangingPunct="1">
        <a:spcBef>
          <a:spcPct val="0"/>
        </a:spcBef>
        <a:spcAft>
          <a:spcPct val="0"/>
        </a:spcAft>
        <a:defRPr sz="3600">
          <a:solidFill>
            <a:schemeClr val="tx2"/>
          </a:solidFill>
          <a:latin typeface="Arial Black" pitchFamily="34" charset="0"/>
        </a:defRPr>
      </a:lvl7pPr>
      <a:lvl8pPr marL="1371116" algn="l" rtl="0" eaLnBrk="1" fontAlgn="base" hangingPunct="1">
        <a:spcBef>
          <a:spcPct val="0"/>
        </a:spcBef>
        <a:spcAft>
          <a:spcPct val="0"/>
        </a:spcAft>
        <a:defRPr sz="3600">
          <a:solidFill>
            <a:schemeClr val="tx2"/>
          </a:solidFill>
          <a:latin typeface="Arial Black" pitchFamily="34" charset="0"/>
        </a:defRPr>
      </a:lvl8pPr>
      <a:lvl9pPr marL="1828155" algn="l" rtl="0" eaLnBrk="1" fontAlgn="base" hangingPunct="1">
        <a:spcBef>
          <a:spcPct val="0"/>
        </a:spcBef>
        <a:spcAft>
          <a:spcPct val="0"/>
        </a:spcAft>
        <a:defRPr sz="3600">
          <a:solidFill>
            <a:schemeClr val="tx2"/>
          </a:solidFill>
          <a:latin typeface="Arial Black" pitchFamily="34" charset="0"/>
        </a:defRPr>
      </a:lvl9pPr>
    </p:titleStyle>
    <p:bodyStyle>
      <a:lvl1pPr marL="342778" indent="-342778" algn="l" rtl="0" eaLnBrk="1" fontAlgn="base" hangingPunct="1">
        <a:spcBef>
          <a:spcPct val="20000"/>
        </a:spcBef>
        <a:spcAft>
          <a:spcPct val="0"/>
        </a:spcAft>
        <a:buSzPct val="120000"/>
        <a:buFont typeface="Wingdings" pitchFamily="2" charset="2"/>
        <a:buChar char="§"/>
        <a:defRPr sz="1600">
          <a:solidFill>
            <a:schemeClr val="tx1"/>
          </a:solidFill>
          <a:latin typeface="+mn-lt"/>
          <a:ea typeface="+mn-ea"/>
          <a:cs typeface="+mn-cs"/>
        </a:defRPr>
      </a:lvl1pPr>
      <a:lvl2pPr marL="742688" indent="-285650" algn="l" rtl="0" eaLnBrk="1" fontAlgn="base" hangingPunct="1">
        <a:spcBef>
          <a:spcPct val="20000"/>
        </a:spcBef>
        <a:spcAft>
          <a:spcPct val="0"/>
        </a:spcAft>
        <a:buSzPct val="120000"/>
        <a:buFont typeface="Wingdings" pitchFamily="2" charset="2"/>
        <a:buChar char="§"/>
        <a:defRPr sz="1600">
          <a:solidFill>
            <a:schemeClr val="tx1"/>
          </a:solidFill>
          <a:latin typeface="+mn-lt"/>
        </a:defRPr>
      </a:lvl2pPr>
      <a:lvl3pPr marL="1142597" indent="-228519" algn="l" rtl="0" eaLnBrk="1" fontAlgn="base" hangingPunct="1">
        <a:spcBef>
          <a:spcPct val="20000"/>
        </a:spcBef>
        <a:spcAft>
          <a:spcPct val="0"/>
        </a:spcAft>
        <a:buSzPct val="120000"/>
        <a:buFont typeface="Wingdings" pitchFamily="2" charset="2"/>
        <a:buChar char="§"/>
        <a:defRPr sz="1600">
          <a:solidFill>
            <a:schemeClr val="tx1"/>
          </a:solidFill>
          <a:latin typeface="+mn-lt"/>
        </a:defRPr>
      </a:lvl3pPr>
      <a:lvl4pPr marL="1599635" indent="-228519" algn="l" rtl="0" eaLnBrk="1" fontAlgn="base" hangingPunct="1">
        <a:spcBef>
          <a:spcPct val="20000"/>
        </a:spcBef>
        <a:spcAft>
          <a:spcPct val="0"/>
        </a:spcAft>
        <a:buSzPct val="120000"/>
        <a:buFont typeface="Wingdings" pitchFamily="2" charset="2"/>
        <a:buChar char="§"/>
        <a:defRPr sz="1600">
          <a:solidFill>
            <a:schemeClr val="tx1"/>
          </a:solidFill>
          <a:latin typeface="+mn-lt"/>
        </a:defRPr>
      </a:lvl4pPr>
      <a:lvl5pPr marL="2056674" indent="-228519" algn="l" rtl="0" eaLnBrk="1" fontAlgn="base" hangingPunct="1">
        <a:spcBef>
          <a:spcPct val="20000"/>
        </a:spcBef>
        <a:spcAft>
          <a:spcPct val="0"/>
        </a:spcAft>
        <a:buSzPct val="120000"/>
        <a:buFont typeface="Wingdings" pitchFamily="2" charset="2"/>
        <a:buChar char="§"/>
        <a:defRPr sz="1600">
          <a:solidFill>
            <a:schemeClr val="tx1"/>
          </a:solidFill>
          <a:latin typeface="+mn-lt"/>
        </a:defRPr>
      </a:lvl5pPr>
      <a:lvl6pPr marL="2513713" indent="-228519" algn="l" rtl="0" eaLnBrk="1" fontAlgn="base" hangingPunct="1">
        <a:spcBef>
          <a:spcPct val="20000"/>
        </a:spcBef>
        <a:spcAft>
          <a:spcPct val="0"/>
        </a:spcAft>
        <a:buSzPct val="90000"/>
        <a:buFont typeface="Wingdings" pitchFamily="2" charset="2"/>
        <a:defRPr sz="2400">
          <a:solidFill>
            <a:schemeClr val="tx1"/>
          </a:solidFill>
          <a:latin typeface="+mn-lt"/>
        </a:defRPr>
      </a:lvl6pPr>
      <a:lvl7pPr marL="2970750" indent="-228519" algn="l" rtl="0" eaLnBrk="1" fontAlgn="base" hangingPunct="1">
        <a:spcBef>
          <a:spcPct val="20000"/>
        </a:spcBef>
        <a:spcAft>
          <a:spcPct val="0"/>
        </a:spcAft>
        <a:buSzPct val="90000"/>
        <a:buFont typeface="Wingdings" pitchFamily="2" charset="2"/>
        <a:defRPr sz="2400">
          <a:solidFill>
            <a:schemeClr val="tx1"/>
          </a:solidFill>
          <a:latin typeface="+mn-lt"/>
        </a:defRPr>
      </a:lvl7pPr>
      <a:lvl8pPr marL="3427790" indent="-228519" algn="l" rtl="0" eaLnBrk="1" fontAlgn="base" hangingPunct="1">
        <a:spcBef>
          <a:spcPct val="20000"/>
        </a:spcBef>
        <a:spcAft>
          <a:spcPct val="0"/>
        </a:spcAft>
        <a:buSzPct val="90000"/>
        <a:buFont typeface="Wingdings" pitchFamily="2" charset="2"/>
        <a:defRPr sz="2400">
          <a:solidFill>
            <a:schemeClr val="tx1"/>
          </a:solidFill>
          <a:latin typeface="+mn-lt"/>
        </a:defRPr>
      </a:lvl8pPr>
      <a:lvl9pPr marL="3884829" indent="-228519" algn="l" rtl="0" eaLnBrk="1" fontAlgn="base" hangingPunct="1">
        <a:spcBef>
          <a:spcPct val="20000"/>
        </a:spcBef>
        <a:spcAft>
          <a:spcPct val="0"/>
        </a:spcAft>
        <a:buSzPct val="90000"/>
        <a:buFont typeface="Wingdings" pitchFamily="2" charset="2"/>
        <a:defRPr sz="2400">
          <a:solidFill>
            <a:schemeClr val="tx1"/>
          </a:solidFill>
          <a:latin typeface="+mn-lt"/>
        </a:defRPr>
      </a:lvl9pPr>
    </p:bodyStyle>
    <p:otherStyle>
      <a:defPPr>
        <a:defRPr lang="sv-SE"/>
      </a:defPPr>
      <a:lvl1pPr marL="0" algn="l" defTabSz="914077" rtl="0" eaLnBrk="1" latinLnBrk="0" hangingPunct="1">
        <a:defRPr sz="1800" kern="1200">
          <a:solidFill>
            <a:schemeClr val="tx1"/>
          </a:solidFill>
          <a:latin typeface="+mn-lt"/>
          <a:ea typeface="+mn-ea"/>
          <a:cs typeface="+mn-cs"/>
        </a:defRPr>
      </a:lvl1pPr>
      <a:lvl2pPr marL="457039" algn="l" defTabSz="914077" rtl="0" eaLnBrk="1" latinLnBrk="0" hangingPunct="1">
        <a:defRPr sz="1800" kern="1200">
          <a:solidFill>
            <a:schemeClr val="tx1"/>
          </a:solidFill>
          <a:latin typeface="+mn-lt"/>
          <a:ea typeface="+mn-ea"/>
          <a:cs typeface="+mn-cs"/>
        </a:defRPr>
      </a:lvl2pPr>
      <a:lvl3pPr marL="914077" algn="l" defTabSz="914077" rtl="0" eaLnBrk="1" latinLnBrk="0" hangingPunct="1">
        <a:defRPr sz="1800" kern="1200">
          <a:solidFill>
            <a:schemeClr val="tx1"/>
          </a:solidFill>
          <a:latin typeface="+mn-lt"/>
          <a:ea typeface="+mn-ea"/>
          <a:cs typeface="+mn-cs"/>
        </a:defRPr>
      </a:lvl3pPr>
      <a:lvl4pPr marL="1371116" algn="l" defTabSz="914077" rtl="0" eaLnBrk="1" latinLnBrk="0" hangingPunct="1">
        <a:defRPr sz="1800" kern="1200">
          <a:solidFill>
            <a:schemeClr val="tx1"/>
          </a:solidFill>
          <a:latin typeface="+mn-lt"/>
          <a:ea typeface="+mn-ea"/>
          <a:cs typeface="+mn-cs"/>
        </a:defRPr>
      </a:lvl4pPr>
      <a:lvl5pPr marL="1828155" algn="l" defTabSz="914077" rtl="0" eaLnBrk="1" latinLnBrk="0" hangingPunct="1">
        <a:defRPr sz="1800" kern="1200">
          <a:solidFill>
            <a:schemeClr val="tx1"/>
          </a:solidFill>
          <a:latin typeface="+mn-lt"/>
          <a:ea typeface="+mn-ea"/>
          <a:cs typeface="+mn-cs"/>
        </a:defRPr>
      </a:lvl5pPr>
      <a:lvl6pPr marL="2285192" algn="l" defTabSz="914077" rtl="0" eaLnBrk="1" latinLnBrk="0" hangingPunct="1">
        <a:defRPr sz="1800" kern="1200">
          <a:solidFill>
            <a:schemeClr val="tx1"/>
          </a:solidFill>
          <a:latin typeface="+mn-lt"/>
          <a:ea typeface="+mn-ea"/>
          <a:cs typeface="+mn-cs"/>
        </a:defRPr>
      </a:lvl6pPr>
      <a:lvl7pPr marL="2742232" algn="l" defTabSz="914077" rtl="0" eaLnBrk="1" latinLnBrk="0" hangingPunct="1">
        <a:defRPr sz="1800" kern="1200">
          <a:solidFill>
            <a:schemeClr val="tx1"/>
          </a:solidFill>
          <a:latin typeface="+mn-lt"/>
          <a:ea typeface="+mn-ea"/>
          <a:cs typeface="+mn-cs"/>
        </a:defRPr>
      </a:lvl7pPr>
      <a:lvl8pPr marL="3199271" algn="l" defTabSz="914077" rtl="0" eaLnBrk="1" latinLnBrk="0" hangingPunct="1">
        <a:defRPr sz="1800" kern="1200">
          <a:solidFill>
            <a:schemeClr val="tx1"/>
          </a:solidFill>
          <a:latin typeface="+mn-lt"/>
          <a:ea typeface="+mn-ea"/>
          <a:cs typeface="+mn-cs"/>
        </a:defRPr>
      </a:lvl8pPr>
      <a:lvl9pPr marL="3656308" algn="l" defTabSz="9140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88" name="Rectangle 2"/>
          <p:cNvSpPr>
            <a:spLocks noGrp="1" noChangeArrowheads="1"/>
          </p:cNvSpPr>
          <p:nvPr>
            <p:ph type="title"/>
          </p:nvPr>
        </p:nvSpPr>
        <p:spPr bwMode="auto">
          <a:xfrm>
            <a:off x="757240" y="828677"/>
            <a:ext cx="7634287" cy="81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sv-SE" smtClean="0"/>
              <a:t>Klicka här för format</a:t>
            </a:r>
          </a:p>
        </p:txBody>
      </p:sp>
      <p:sp>
        <p:nvSpPr>
          <p:cNvPr id="3089" name="Rectangle 3"/>
          <p:cNvSpPr>
            <a:spLocks noGrp="1" noChangeArrowheads="1"/>
          </p:cNvSpPr>
          <p:nvPr>
            <p:ph type="body" idx="1"/>
          </p:nvPr>
        </p:nvSpPr>
        <p:spPr bwMode="auto">
          <a:xfrm>
            <a:off x="757240" y="1722438"/>
            <a:ext cx="7634287" cy="448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smtClean="0"/>
          </a:p>
          <a:p>
            <a:pPr lvl="4"/>
            <a:endParaRPr lang="en-GB" smtClean="0"/>
          </a:p>
          <a:p>
            <a:pPr lvl="4"/>
            <a:endParaRPr lang="en-GB" smtClean="0"/>
          </a:p>
          <a:p>
            <a:pPr lvl="4"/>
            <a:endParaRPr lang="en-GB" smtClean="0"/>
          </a:p>
          <a:p>
            <a:pPr lvl="4"/>
            <a:endParaRPr lang="en-GB" smtClean="0"/>
          </a:p>
          <a:p>
            <a:pPr lvl="4"/>
            <a:endParaRPr lang="sv-SE" smtClean="0"/>
          </a:p>
        </p:txBody>
      </p:sp>
      <p:sp>
        <p:nvSpPr>
          <p:cNvPr id="1029" name="Rectangle 5"/>
          <p:cNvSpPr>
            <a:spLocks noGrp="1" noChangeArrowheads="1"/>
          </p:cNvSpPr>
          <p:nvPr>
            <p:ph type="ftr" sz="quarter" idx="3"/>
          </p:nvPr>
        </p:nvSpPr>
        <p:spPr bwMode="auto">
          <a:xfrm>
            <a:off x="431800" y="568325"/>
            <a:ext cx="6858000" cy="1079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r>
              <a:rPr lang="sv-SE"/>
              <a:t>Exempel på sidhuvud - ÅÅÅÅ MM DD (Välj Visa, Sidhuvud sidfot för att ändra)</a:t>
            </a:r>
          </a:p>
        </p:txBody>
      </p:sp>
      <p:sp>
        <p:nvSpPr>
          <p:cNvPr id="1030" name="Rectangle 6"/>
          <p:cNvSpPr>
            <a:spLocks noGrp="1" noChangeArrowheads="1"/>
          </p:cNvSpPr>
          <p:nvPr>
            <p:ph type="sldNum" sz="quarter" idx="4"/>
          </p:nvPr>
        </p:nvSpPr>
        <p:spPr bwMode="auto">
          <a:xfrm>
            <a:off x="8234365" y="6548438"/>
            <a:ext cx="511175"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a:defRPr sz="700" smtClean="0">
                <a:latin typeface="+mj-lt"/>
              </a:defRPr>
            </a:lvl1pPr>
          </a:lstStyle>
          <a:p>
            <a:pPr>
              <a:defRPr/>
            </a:pPr>
            <a:fld id="{7C9E22D8-29E0-499F-8B90-CBB46DC0050C}" type="slidenum">
              <a:rPr lang="sv-SE"/>
              <a:pPr>
                <a:defRPr/>
              </a:pPr>
              <a:t>‹Nr.›</a:t>
            </a:fld>
            <a:endParaRPr lang="sv-SE"/>
          </a:p>
        </p:txBody>
      </p:sp>
      <p:sp>
        <p:nvSpPr>
          <p:cNvPr id="1033" name="Rectangle 9"/>
          <p:cNvSpPr>
            <a:spLocks noChangeArrowheads="1"/>
          </p:cNvSpPr>
          <p:nvPr/>
        </p:nvSpPr>
        <p:spPr bwMode="auto">
          <a:xfrm>
            <a:off x="431802" y="698500"/>
            <a:ext cx="8278813" cy="71438"/>
          </a:xfrm>
          <a:prstGeom prst="rect">
            <a:avLst/>
          </a:prstGeom>
          <a:solidFill>
            <a:schemeClr val="tx1"/>
          </a:solidFill>
          <a:ln w="9525">
            <a:solidFill>
              <a:schemeClr val="tx1"/>
            </a:solidFill>
            <a:miter lim="800000"/>
            <a:headEnd/>
            <a:tailEnd/>
          </a:ln>
          <a:effectLst/>
        </p:spPr>
        <p:txBody>
          <a:bodyPr wrap="none" lIns="91408" tIns="45704" rIns="91408" bIns="45704" anchor="ctr"/>
          <a:lstStyle/>
          <a:p>
            <a:pPr>
              <a:defRPr/>
            </a:pPr>
            <a:endParaRPr lang="sv-SE"/>
          </a:p>
        </p:txBody>
      </p:sp>
      <p:pic>
        <p:nvPicPr>
          <p:cNvPr id="3093" name="Picture 10" descr="SMHI Logotype_svart_ne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83513" y="290513"/>
            <a:ext cx="91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dt" sz="half" idx="2"/>
          </p:nvPr>
        </p:nvSpPr>
        <p:spPr bwMode="auto">
          <a:xfrm>
            <a:off x="431800" y="431800"/>
            <a:ext cx="2133600"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fld id="{910FAA7C-B237-4748-BE38-63A50014E226}" type="datetime1">
              <a:rPr lang="sv-SE"/>
              <a:pPr/>
              <a:t>2014-07-15</a:t>
            </a:fld>
            <a:endParaRPr lang="sv-SE"/>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hdr="0" dt="0"/>
  <p:txStyles>
    <p:title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039" algn="l" rtl="0" eaLnBrk="1" fontAlgn="base" hangingPunct="1">
        <a:spcBef>
          <a:spcPct val="0"/>
        </a:spcBef>
        <a:spcAft>
          <a:spcPct val="0"/>
        </a:spcAft>
        <a:defRPr sz="3600">
          <a:solidFill>
            <a:schemeClr val="bg1"/>
          </a:solidFill>
          <a:latin typeface="Arial Black" pitchFamily="34" charset="0"/>
        </a:defRPr>
      </a:lvl6pPr>
      <a:lvl7pPr marL="914077" algn="l" rtl="0" eaLnBrk="1" fontAlgn="base" hangingPunct="1">
        <a:spcBef>
          <a:spcPct val="0"/>
        </a:spcBef>
        <a:spcAft>
          <a:spcPct val="0"/>
        </a:spcAft>
        <a:defRPr sz="3600">
          <a:solidFill>
            <a:schemeClr val="bg1"/>
          </a:solidFill>
          <a:latin typeface="Arial Black" pitchFamily="34" charset="0"/>
        </a:defRPr>
      </a:lvl7pPr>
      <a:lvl8pPr marL="1371116" algn="l" rtl="0" eaLnBrk="1" fontAlgn="base" hangingPunct="1">
        <a:spcBef>
          <a:spcPct val="0"/>
        </a:spcBef>
        <a:spcAft>
          <a:spcPct val="0"/>
        </a:spcAft>
        <a:defRPr sz="3600">
          <a:solidFill>
            <a:schemeClr val="bg1"/>
          </a:solidFill>
          <a:latin typeface="Arial Black" pitchFamily="34" charset="0"/>
        </a:defRPr>
      </a:lvl8pPr>
      <a:lvl9pPr marL="1828155" algn="l" rtl="0" eaLnBrk="1" fontAlgn="base" hangingPunct="1">
        <a:spcBef>
          <a:spcPct val="0"/>
        </a:spcBef>
        <a:spcAft>
          <a:spcPct val="0"/>
        </a:spcAft>
        <a:defRPr sz="3600">
          <a:solidFill>
            <a:schemeClr val="bg1"/>
          </a:solidFill>
          <a:latin typeface="Arial Black" pitchFamily="34" charset="0"/>
        </a:defRPr>
      </a:lvl9pPr>
    </p:titleStyle>
    <p:bodyStyle>
      <a:lvl1pPr marL="342778" indent="-342778" algn="l" rtl="0" eaLnBrk="1" fontAlgn="base" hangingPunct="1">
        <a:spcBef>
          <a:spcPct val="20000"/>
        </a:spcBef>
        <a:spcAft>
          <a:spcPct val="0"/>
        </a:spcAft>
        <a:buSzPct val="120000"/>
        <a:buFont typeface="Wingdings" pitchFamily="2" charset="2"/>
        <a:buChar char="§"/>
        <a:defRPr sz="1600">
          <a:solidFill>
            <a:schemeClr val="tx1"/>
          </a:solidFill>
          <a:latin typeface="+mn-lt"/>
          <a:ea typeface="+mn-ea"/>
          <a:cs typeface="+mn-cs"/>
        </a:defRPr>
      </a:lvl1pPr>
      <a:lvl2pPr marL="742688" indent="-285650" algn="l" rtl="0" eaLnBrk="1" fontAlgn="base" hangingPunct="1">
        <a:spcBef>
          <a:spcPct val="20000"/>
        </a:spcBef>
        <a:spcAft>
          <a:spcPct val="0"/>
        </a:spcAft>
        <a:buSzPct val="120000"/>
        <a:buFont typeface="Wingdings" pitchFamily="2" charset="2"/>
        <a:buChar char="§"/>
        <a:defRPr sz="1600">
          <a:solidFill>
            <a:schemeClr val="tx1"/>
          </a:solidFill>
          <a:latin typeface="+mn-lt"/>
        </a:defRPr>
      </a:lvl2pPr>
      <a:lvl3pPr marL="1142597" indent="-228519" algn="l" rtl="0" eaLnBrk="1" fontAlgn="base" hangingPunct="1">
        <a:spcBef>
          <a:spcPct val="20000"/>
        </a:spcBef>
        <a:spcAft>
          <a:spcPct val="0"/>
        </a:spcAft>
        <a:buSzPct val="120000"/>
        <a:buFont typeface="Wingdings" pitchFamily="2" charset="2"/>
        <a:buChar char="§"/>
        <a:defRPr sz="1600">
          <a:solidFill>
            <a:schemeClr val="tx1"/>
          </a:solidFill>
          <a:latin typeface="+mn-lt"/>
        </a:defRPr>
      </a:lvl3pPr>
      <a:lvl4pPr marL="1599635" indent="-228519" algn="l" rtl="0" eaLnBrk="1" fontAlgn="base" hangingPunct="1">
        <a:spcBef>
          <a:spcPct val="20000"/>
        </a:spcBef>
        <a:spcAft>
          <a:spcPct val="0"/>
        </a:spcAft>
        <a:buSzPct val="120000"/>
        <a:buFont typeface="Wingdings" pitchFamily="2" charset="2"/>
        <a:buChar char="§"/>
        <a:defRPr sz="1600">
          <a:solidFill>
            <a:schemeClr val="tx1"/>
          </a:solidFill>
          <a:latin typeface="+mn-lt"/>
        </a:defRPr>
      </a:lvl4pPr>
      <a:lvl5pPr marL="2056674" indent="-228519" algn="l" rtl="0" eaLnBrk="1" fontAlgn="base" hangingPunct="1">
        <a:spcBef>
          <a:spcPct val="20000"/>
        </a:spcBef>
        <a:spcAft>
          <a:spcPct val="0"/>
        </a:spcAft>
        <a:buSzPct val="120000"/>
        <a:buFont typeface="Wingdings" pitchFamily="2" charset="2"/>
        <a:buChar char="§"/>
        <a:defRPr sz="1600">
          <a:solidFill>
            <a:schemeClr val="tx1"/>
          </a:solidFill>
          <a:latin typeface="+mn-lt"/>
        </a:defRPr>
      </a:lvl5pPr>
      <a:lvl6pPr marL="2513713" indent="-228519" algn="l" rtl="0" eaLnBrk="1" fontAlgn="base" hangingPunct="1">
        <a:spcBef>
          <a:spcPct val="20000"/>
        </a:spcBef>
        <a:spcAft>
          <a:spcPct val="0"/>
        </a:spcAft>
        <a:buFont typeface="Wingdings" pitchFamily="2" charset="2"/>
        <a:buChar char="§"/>
        <a:defRPr sz="2000">
          <a:solidFill>
            <a:schemeClr val="bg1"/>
          </a:solidFill>
          <a:latin typeface="+mn-lt"/>
        </a:defRPr>
      </a:lvl6pPr>
      <a:lvl7pPr marL="2970750" indent="-228519" algn="l" rtl="0" eaLnBrk="1" fontAlgn="base" hangingPunct="1">
        <a:spcBef>
          <a:spcPct val="20000"/>
        </a:spcBef>
        <a:spcAft>
          <a:spcPct val="0"/>
        </a:spcAft>
        <a:buFont typeface="Wingdings" pitchFamily="2" charset="2"/>
        <a:buChar char="§"/>
        <a:defRPr sz="2000">
          <a:solidFill>
            <a:schemeClr val="bg1"/>
          </a:solidFill>
          <a:latin typeface="+mn-lt"/>
        </a:defRPr>
      </a:lvl7pPr>
      <a:lvl8pPr marL="3427790" indent="-228519" algn="l" rtl="0" eaLnBrk="1" fontAlgn="base" hangingPunct="1">
        <a:spcBef>
          <a:spcPct val="20000"/>
        </a:spcBef>
        <a:spcAft>
          <a:spcPct val="0"/>
        </a:spcAft>
        <a:buFont typeface="Wingdings" pitchFamily="2" charset="2"/>
        <a:buChar char="§"/>
        <a:defRPr sz="2000">
          <a:solidFill>
            <a:schemeClr val="bg1"/>
          </a:solidFill>
          <a:latin typeface="+mn-lt"/>
        </a:defRPr>
      </a:lvl8pPr>
      <a:lvl9pPr marL="3884829" indent="-228519" algn="l" rtl="0" eaLnBrk="1" fontAlgn="base" hangingPunct="1">
        <a:spcBef>
          <a:spcPct val="20000"/>
        </a:spcBef>
        <a:spcAft>
          <a:spcPct val="0"/>
        </a:spcAft>
        <a:buFont typeface="Wingdings" pitchFamily="2" charset="2"/>
        <a:buChar char="§"/>
        <a:defRPr sz="2000">
          <a:solidFill>
            <a:schemeClr val="bg1"/>
          </a:solidFill>
          <a:latin typeface="+mn-lt"/>
        </a:defRPr>
      </a:lvl9pPr>
    </p:bodyStyle>
    <p:otherStyle>
      <a:defPPr>
        <a:defRPr lang="sv-SE"/>
      </a:defPPr>
      <a:lvl1pPr marL="0" algn="l" defTabSz="914077" rtl="0" eaLnBrk="1" latinLnBrk="0" hangingPunct="1">
        <a:defRPr sz="1800" kern="1200">
          <a:solidFill>
            <a:schemeClr val="tx1"/>
          </a:solidFill>
          <a:latin typeface="+mn-lt"/>
          <a:ea typeface="+mn-ea"/>
          <a:cs typeface="+mn-cs"/>
        </a:defRPr>
      </a:lvl1pPr>
      <a:lvl2pPr marL="457039" algn="l" defTabSz="914077" rtl="0" eaLnBrk="1" latinLnBrk="0" hangingPunct="1">
        <a:defRPr sz="1800" kern="1200">
          <a:solidFill>
            <a:schemeClr val="tx1"/>
          </a:solidFill>
          <a:latin typeface="+mn-lt"/>
          <a:ea typeface="+mn-ea"/>
          <a:cs typeface="+mn-cs"/>
        </a:defRPr>
      </a:lvl2pPr>
      <a:lvl3pPr marL="914077" algn="l" defTabSz="914077" rtl="0" eaLnBrk="1" latinLnBrk="0" hangingPunct="1">
        <a:defRPr sz="1800" kern="1200">
          <a:solidFill>
            <a:schemeClr val="tx1"/>
          </a:solidFill>
          <a:latin typeface="+mn-lt"/>
          <a:ea typeface="+mn-ea"/>
          <a:cs typeface="+mn-cs"/>
        </a:defRPr>
      </a:lvl3pPr>
      <a:lvl4pPr marL="1371116" algn="l" defTabSz="914077" rtl="0" eaLnBrk="1" latinLnBrk="0" hangingPunct="1">
        <a:defRPr sz="1800" kern="1200">
          <a:solidFill>
            <a:schemeClr val="tx1"/>
          </a:solidFill>
          <a:latin typeface="+mn-lt"/>
          <a:ea typeface="+mn-ea"/>
          <a:cs typeface="+mn-cs"/>
        </a:defRPr>
      </a:lvl4pPr>
      <a:lvl5pPr marL="1828155" algn="l" defTabSz="914077" rtl="0" eaLnBrk="1" latinLnBrk="0" hangingPunct="1">
        <a:defRPr sz="1800" kern="1200">
          <a:solidFill>
            <a:schemeClr val="tx1"/>
          </a:solidFill>
          <a:latin typeface="+mn-lt"/>
          <a:ea typeface="+mn-ea"/>
          <a:cs typeface="+mn-cs"/>
        </a:defRPr>
      </a:lvl5pPr>
      <a:lvl6pPr marL="2285192" algn="l" defTabSz="914077" rtl="0" eaLnBrk="1" latinLnBrk="0" hangingPunct="1">
        <a:defRPr sz="1800" kern="1200">
          <a:solidFill>
            <a:schemeClr val="tx1"/>
          </a:solidFill>
          <a:latin typeface="+mn-lt"/>
          <a:ea typeface="+mn-ea"/>
          <a:cs typeface="+mn-cs"/>
        </a:defRPr>
      </a:lvl6pPr>
      <a:lvl7pPr marL="2742232" algn="l" defTabSz="914077" rtl="0" eaLnBrk="1" latinLnBrk="0" hangingPunct="1">
        <a:defRPr sz="1800" kern="1200">
          <a:solidFill>
            <a:schemeClr val="tx1"/>
          </a:solidFill>
          <a:latin typeface="+mn-lt"/>
          <a:ea typeface="+mn-ea"/>
          <a:cs typeface="+mn-cs"/>
        </a:defRPr>
      </a:lvl7pPr>
      <a:lvl8pPr marL="3199271" algn="l" defTabSz="914077" rtl="0" eaLnBrk="1" latinLnBrk="0" hangingPunct="1">
        <a:defRPr sz="1800" kern="1200">
          <a:solidFill>
            <a:schemeClr val="tx1"/>
          </a:solidFill>
          <a:latin typeface="+mn-lt"/>
          <a:ea typeface="+mn-ea"/>
          <a:cs typeface="+mn-cs"/>
        </a:defRPr>
      </a:lvl8pPr>
      <a:lvl9pPr marL="3656308" algn="l" defTabSz="9140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57240" y="828677"/>
            <a:ext cx="7634287" cy="81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sv-SE" altLang="sv-SE" smtClean="0"/>
              <a:t>Klicka här för format</a:t>
            </a:r>
          </a:p>
        </p:txBody>
      </p:sp>
      <p:sp>
        <p:nvSpPr>
          <p:cNvPr id="1027" name="Rectangle 3"/>
          <p:cNvSpPr>
            <a:spLocks noGrp="1" noChangeArrowheads="1"/>
          </p:cNvSpPr>
          <p:nvPr>
            <p:ph type="body" idx="1"/>
          </p:nvPr>
        </p:nvSpPr>
        <p:spPr bwMode="auto">
          <a:xfrm>
            <a:off x="757240" y="1722438"/>
            <a:ext cx="7634287" cy="448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sv-SE" altLang="sv-SE" smtClean="0"/>
              <a:t>Klicka här för att ändra format på bakgrundstexten</a:t>
            </a:r>
          </a:p>
          <a:p>
            <a:pPr lvl="1"/>
            <a:r>
              <a:rPr lang="sv-SE" altLang="sv-SE" smtClean="0"/>
              <a:t>Nivå två</a:t>
            </a:r>
          </a:p>
          <a:p>
            <a:pPr lvl="2"/>
            <a:r>
              <a:rPr lang="sv-SE" altLang="sv-SE" smtClean="0"/>
              <a:t>Nivå tre</a:t>
            </a:r>
          </a:p>
          <a:p>
            <a:pPr lvl="3"/>
            <a:r>
              <a:rPr lang="sv-SE" altLang="sv-SE" smtClean="0"/>
              <a:t>Nivå fyra</a:t>
            </a:r>
          </a:p>
          <a:p>
            <a:pPr lvl="4"/>
            <a:r>
              <a:rPr lang="sv-SE" altLang="sv-SE" smtClean="0"/>
              <a:t>Nivå fem</a:t>
            </a:r>
            <a:endParaRPr lang="en-GB" altLang="sv-SE" smtClean="0"/>
          </a:p>
          <a:p>
            <a:pPr lvl="4"/>
            <a:endParaRPr lang="en-GB" altLang="sv-SE" smtClean="0"/>
          </a:p>
          <a:p>
            <a:pPr lvl="4"/>
            <a:endParaRPr lang="en-GB" altLang="sv-SE" smtClean="0"/>
          </a:p>
          <a:p>
            <a:pPr lvl="4"/>
            <a:endParaRPr lang="en-GB" altLang="sv-SE" smtClean="0"/>
          </a:p>
          <a:p>
            <a:pPr lvl="4"/>
            <a:endParaRPr lang="en-GB" altLang="sv-SE" smtClean="0"/>
          </a:p>
          <a:p>
            <a:pPr lvl="4"/>
            <a:endParaRPr lang="sv-SE" altLang="sv-SE" smtClean="0"/>
          </a:p>
        </p:txBody>
      </p:sp>
      <p:sp>
        <p:nvSpPr>
          <p:cNvPr id="1029" name="Rectangle 5"/>
          <p:cNvSpPr>
            <a:spLocks noGrp="1" noChangeArrowheads="1"/>
          </p:cNvSpPr>
          <p:nvPr>
            <p:ph type="ftr" sz="quarter" idx="3"/>
          </p:nvPr>
        </p:nvSpPr>
        <p:spPr bwMode="auto">
          <a:xfrm>
            <a:off x="431800" y="568325"/>
            <a:ext cx="6858000" cy="1079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eaLnBrk="1" hangingPunct="1">
              <a:defRPr sz="700">
                <a:cs typeface="+mn-cs"/>
              </a:defRPr>
            </a:lvl1pPr>
          </a:lstStyle>
          <a:p>
            <a:pPr fontAlgn="base">
              <a:spcBef>
                <a:spcPct val="0"/>
              </a:spcBef>
              <a:spcAft>
                <a:spcPct val="0"/>
              </a:spcAft>
              <a:defRPr/>
            </a:pPr>
            <a:r>
              <a:rPr lang="sv-SE">
                <a:solidFill>
                  <a:srgbClr val="000000"/>
                </a:solidFill>
                <a:latin typeface="Arial Black" pitchFamily="34" charset="0"/>
              </a:rPr>
              <a:t>Exempel på sidhuvud - ÅÅÅÅ MM DD (Välj Visa, Sidhuvud sidfot för att ändra)</a:t>
            </a:r>
          </a:p>
        </p:txBody>
      </p:sp>
      <p:sp>
        <p:nvSpPr>
          <p:cNvPr id="1030" name="Rectangle 6"/>
          <p:cNvSpPr>
            <a:spLocks noGrp="1" noChangeArrowheads="1"/>
          </p:cNvSpPr>
          <p:nvPr>
            <p:ph type="sldNum" sz="quarter" idx="4"/>
          </p:nvPr>
        </p:nvSpPr>
        <p:spPr bwMode="auto">
          <a:xfrm>
            <a:off x="8234365" y="6548438"/>
            <a:ext cx="511175"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eaLnBrk="1" hangingPunct="1">
              <a:defRPr sz="700">
                <a:latin typeface="+mj-lt"/>
                <a:cs typeface="+mn-cs"/>
              </a:defRPr>
            </a:lvl1pPr>
          </a:lstStyle>
          <a:p>
            <a:pPr fontAlgn="base">
              <a:spcBef>
                <a:spcPct val="0"/>
              </a:spcBef>
              <a:spcAft>
                <a:spcPct val="0"/>
              </a:spcAft>
              <a:defRPr/>
            </a:pPr>
            <a:fld id="{C6104445-C3C9-47C5-BA57-AA742C37AB78}" type="slidenum">
              <a:rPr lang="sv-SE">
                <a:solidFill>
                  <a:srgbClr val="000000"/>
                </a:solidFill>
              </a:rPr>
              <a:pPr fontAlgn="base">
                <a:spcBef>
                  <a:spcPct val="0"/>
                </a:spcBef>
                <a:spcAft>
                  <a:spcPct val="0"/>
                </a:spcAft>
                <a:defRPr/>
              </a:pPr>
              <a:t>‹Nr.›</a:t>
            </a:fld>
            <a:endParaRPr lang="sv-SE">
              <a:solidFill>
                <a:srgbClr val="000000"/>
              </a:solidFill>
            </a:endParaRPr>
          </a:p>
        </p:txBody>
      </p:sp>
      <p:sp>
        <p:nvSpPr>
          <p:cNvPr id="2" name="Rectangle 9"/>
          <p:cNvSpPr>
            <a:spLocks noChangeArrowheads="1"/>
          </p:cNvSpPr>
          <p:nvPr/>
        </p:nvSpPr>
        <p:spPr bwMode="auto">
          <a:xfrm>
            <a:off x="431802" y="698500"/>
            <a:ext cx="8278813" cy="71438"/>
          </a:xfrm>
          <a:prstGeom prst="rect">
            <a:avLst/>
          </a:prstGeom>
          <a:solidFill>
            <a:schemeClr val="tx1"/>
          </a:solidFill>
          <a:ln w="9525">
            <a:solidFill>
              <a:schemeClr val="tx1"/>
            </a:solidFill>
            <a:miter lim="800000"/>
            <a:headEnd/>
            <a:tailEnd/>
          </a:ln>
        </p:spPr>
        <p:txBody>
          <a:bodyPr wrap="none" lIns="91408" tIns="45704" rIns="91408" bIns="45704" anchor="ctr"/>
          <a:lstStyle>
            <a:lvl1pPr eaLnBrk="0" hangingPunct="0">
              <a:defRPr sz="2600">
                <a:solidFill>
                  <a:schemeClr val="tx1"/>
                </a:solidFill>
                <a:latin typeface="Arial Black" pitchFamily="34" charset="0"/>
                <a:cs typeface="Arial" pitchFamily="34" charset="0"/>
              </a:defRPr>
            </a:lvl1pPr>
            <a:lvl2pPr marL="742950" indent="-285750" eaLnBrk="0" hangingPunct="0">
              <a:defRPr sz="2600">
                <a:solidFill>
                  <a:schemeClr val="tx1"/>
                </a:solidFill>
                <a:latin typeface="Arial Black" pitchFamily="34" charset="0"/>
                <a:cs typeface="Arial" pitchFamily="34" charset="0"/>
              </a:defRPr>
            </a:lvl2pPr>
            <a:lvl3pPr marL="1143000" indent="-228600" eaLnBrk="0" hangingPunct="0">
              <a:defRPr sz="2600">
                <a:solidFill>
                  <a:schemeClr val="tx1"/>
                </a:solidFill>
                <a:latin typeface="Arial Black" pitchFamily="34" charset="0"/>
                <a:cs typeface="Arial" pitchFamily="34" charset="0"/>
              </a:defRPr>
            </a:lvl3pPr>
            <a:lvl4pPr marL="1600200" indent="-228600" eaLnBrk="0" hangingPunct="0">
              <a:defRPr sz="2600">
                <a:solidFill>
                  <a:schemeClr val="tx1"/>
                </a:solidFill>
                <a:latin typeface="Arial Black" pitchFamily="34" charset="0"/>
                <a:cs typeface="Arial" pitchFamily="34" charset="0"/>
              </a:defRPr>
            </a:lvl4pPr>
            <a:lvl5pPr marL="2057400" indent="-228600" eaLnBrk="0" hangingPunct="0">
              <a:defRPr sz="2600">
                <a:solidFill>
                  <a:schemeClr val="tx1"/>
                </a:solidFill>
                <a:latin typeface="Arial Black" pitchFamily="34" charset="0"/>
                <a:cs typeface="Arial" pitchFamily="34" charset="0"/>
              </a:defRPr>
            </a:lvl5pPr>
            <a:lvl6pPr marL="2514600" indent="-228600" eaLnBrk="0" fontAlgn="base" hangingPunct="0">
              <a:spcBef>
                <a:spcPct val="0"/>
              </a:spcBef>
              <a:spcAft>
                <a:spcPct val="0"/>
              </a:spcAft>
              <a:defRPr sz="2600">
                <a:solidFill>
                  <a:schemeClr val="tx1"/>
                </a:solidFill>
                <a:latin typeface="Arial Black" pitchFamily="34" charset="0"/>
                <a:cs typeface="Arial" pitchFamily="34" charset="0"/>
              </a:defRPr>
            </a:lvl6pPr>
            <a:lvl7pPr marL="2971800" indent="-228600" eaLnBrk="0" fontAlgn="base" hangingPunct="0">
              <a:spcBef>
                <a:spcPct val="0"/>
              </a:spcBef>
              <a:spcAft>
                <a:spcPct val="0"/>
              </a:spcAft>
              <a:defRPr sz="2600">
                <a:solidFill>
                  <a:schemeClr val="tx1"/>
                </a:solidFill>
                <a:latin typeface="Arial Black" pitchFamily="34" charset="0"/>
                <a:cs typeface="Arial" pitchFamily="34" charset="0"/>
              </a:defRPr>
            </a:lvl7pPr>
            <a:lvl8pPr marL="3429000" indent="-228600" eaLnBrk="0" fontAlgn="base" hangingPunct="0">
              <a:spcBef>
                <a:spcPct val="0"/>
              </a:spcBef>
              <a:spcAft>
                <a:spcPct val="0"/>
              </a:spcAft>
              <a:defRPr sz="2600">
                <a:solidFill>
                  <a:schemeClr val="tx1"/>
                </a:solidFill>
                <a:latin typeface="Arial Black" pitchFamily="34" charset="0"/>
                <a:cs typeface="Arial" pitchFamily="34" charset="0"/>
              </a:defRPr>
            </a:lvl8pPr>
            <a:lvl9pPr marL="3886200" indent="-228600" eaLnBrk="0" fontAlgn="base" hangingPunct="0">
              <a:spcBef>
                <a:spcPct val="0"/>
              </a:spcBef>
              <a:spcAft>
                <a:spcPct val="0"/>
              </a:spcAft>
              <a:defRPr sz="2600">
                <a:solidFill>
                  <a:schemeClr val="tx1"/>
                </a:solidFill>
                <a:latin typeface="Arial Black" pitchFamily="34" charset="0"/>
                <a:cs typeface="Arial" pitchFamily="34" charset="0"/>
              </a:defRPr>
            </a:lvl9pPr>
          </a:lstStyle>
          <a:p>
            <a:pPr eaLnBrk="1" fontAlgn="base" hangingPunct="1">
              <a:spcBef>
                <a:spcPct val="0"/>
              </a:spcBef>
              <a:spcAft>
                <a:spcPct val="0"/>
              </a:spcAft>
            </a:pPr>
            <a:endParaRPr lang="sv-SE" altLang="sv-SE" sz="1800" smtClean="0">
              <a:solidFill>
                <a:srgbClr val="000000"/>
              </a:solidFill>
              <a:latin typeface="Arial" pitchFamily="34" charset="0"/>
            </a:endParaRPr>
          </a:p>
        </p:txBody>
      </p:sp>
      <p:pic>
        <p:nvPicPr>
          <p:cNvPr id="1031" name="Picture 10" descr="SMHI Logotype_svart_new"/>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783513" y="290513"/>
            <a:ext cx="91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dt" sz="half" idx="2"/>
          </p:nvPr>
        </p:nvSpPr>
        <p:spPr bwMode="auto">
          <a:xfrm>
            <a:off x="431800" y="431800"/>
            <a:ext cx="2133600"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l" eaLnBrk="1" hangingPunct="1">
              <a:defRPr sz="700">
                <a:cs typeface="+mn-cs"/>
              </a:defRPr>
            </a:lvl1pPr>
          </a:lstStyle>
          <a:p>
            <a:pPr fontAlgn="base">
              <a:spcBef>
                <a:spcPct val="0"/>
              </a:spcBef>
              <a:spcAft>
                <a:spcPct val="0"/>
              </a:spcAft>
              <a:defRPr/>
            </a:pPr>
            <a:fld id="{01D123CC-59F2-4BC3-84D1-629A477D756E}" type="datetime1">
              <a:rPr lang="sv-SE">
                <a:solidFill>
                  <a:srgbClr val="000000"/>
                </a:solidFill>
                <a:latin typeface="Arial Black" pitchFamily="34" charset="0"/>
              </a:rPr>
              <a:pPr fontAlgn="base">
                <a:spcBef>
                  <a:spcPct val="0"/>
                </a:spcBef>
                <a:spcAft>
                  <a:spcPct val="0"/>
                </a:spcAft>
                <a:defRPr/>
              </a:pPr>
              <a:t>2014-07-15</a:t>
            </a:fld>
            <a:endParaRPr lang="sv-SE">
              <a:solidFill>
                <a:srgbClr val="000000"/>
              </a:solidFill>
              <a:latin typeface="Arial Black" pitchFamily="34" charset="0"/>
            </a:endParaRPr>
          </a:p>
        </p:txBody>
      </p:sp>
    </p:spTree>
    <p:extLst>
      <p:ext uri="{BB962C8B-B14F-4D97-AF65-F5344CB8AC3E}">
        <p14:creationId xmlns:p14="http://schemas.microsoft.com/office/powerpoint/2010/main" val="398695621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8" r:id="rId15"/>
  </p:sldLayoutIdLst>
  <p:transition/>
  <p:hf hdr="0"/>
  <p:txStyles>
    <p:titleStyle>
      <a:lvl1pPr algn="l" rtl="0" eaLnBrk="0" fontAlgn="base" hangingPunct="0">
        <a:spcBef>
          <a:spcPct val="0"/>
        </a:spcBef>
        <a:spcAft>
          <a:spcPct val="0"/>
        </a:spcAft>
        <a:defRPr sz="2600">
          <a:solidFill>
            <a:schemeClr val="tx1"/>
          </a:solidFill>
          <a:latin typeface="+mj-lt"/>
          <a:ea typeface="+mj-ea"/>
          <a:cs typeface="+mj-cs"/>
        </a:defRPr>
      </a:lvl1pPr>
      <a:lvl2pPr algn="l" rtl="0" eaLnBrk="0" fontAlgn="base" hangingPunct="0">
        <a:spcBef>
          <a:spcPct val="0"/>
        </a:spcBef>
        <a:spcAft>
          <a:spcPct val="0"/>
        </a:spcAft>
        <a:defRPr sz="2600">
          <a:solidFill>
            <a:schemeClr val="tx1"/>
          </a:solidFill>
          <a:latin typeface="Arial Black" pitchFamily="34" charset="0"/>
        </a:defRPr>
      </a:lvl2pPr>
      <a:lvl3pPr algn="l" rtl="0" eaLnBrk="0" fontAlgn="base" hangingPunct="0">
        <a:spcBef>
          <a:spcPct val="0"/>
        </a:spcBef>
        <a:spcAft>
          <a:spcPct val="0"/>
        </a:spcAft>
        <a:defRPr sz="2600">
          <a:solidFill>
            <a:schemeClr val="tx1"/>
          </a:solidFill>
          <a:latin typeface="Arial Black" pitchFamily="34" charset="0"/>
        </a:defRPr>
      </a:lvl3pPr>
      <a:lvl4pPr algn="l" rtl="0" eaLnBrk="0" fontAlgn="base" hangingPunct="0">
        <a:spcBef>
          <a:spcPct val="0"/>
        </a:spcBef>
        <a:spcAft>
          <a:spcPct val="0"/>
        </a:spcAft>
        <a:defRPr sz="2600">
          <a:solidFill>
            <a:schemeClr val="tx1"/>
          </a:solidFill>
          <a:latin typeface="Arial Black" pitchFamily="34" charset="0"/>
        </a:defRPr>
      </a:lvl4pPr>
      <a:lvl5pPr algn="l" rtl="0" eaLnBrk="0" fontAlgn="base" hangingPunct="0">
        <a:spcBef>
          <a:spcPct val="0"/>
        </a:spcBef>
        <a:spcAft>
          <a:spcPct val="0"/>
        </a:spcAft>
        <a:defRPr sz="2600">
          <a:solidFill>
            <a:schemeClr val="tx1"/>
          </a:solidFill>
          <a:latin typeface="Arial Black" pitchFamily="34" charset="0"/>
        </a:defRPr>
      </a:lvl5pPr>
      <a:lvl6pPr marL="457039" algn="l" rtl="0" fontAlgn="base">
        <a:spcBef>
          <a:spcPct val="0"/>
        </a:spcBef>
        <a:spcAft>
          <a:spcPct val="0"/>
        </a:spcAft>
        <a:defRPr sz="3600">
          <a:solidFill>
            <a:schemeClr val="tx2"/>
          </a:solidFill>
          <a:latin typeface="Arial Black" pitchFamily="34" charset="0"/>
        </a:defRPr>
      </a:lvl6pPr>
      <a:lvl7pPr marL="914077" algn="l" rtl="0" fontAlgn="base">
        <a:spcBef>
          <a:spcPct val="0"/>
        </a:spcBef>
        <a:spcAft>
          <a:spcPct val="0"/>
        </a:spcAft>
        <a:defRPr sz="3600">
          <a:solidFill>
            <a:schemeClr val="tx2"/>
          </a:solidFill>
          <a:latin typeface="Arial Black" pitchFamily="34" charset="0"/>
        </a:defRPr>
      </a:lvl7pPr>
      <a:lvl8pPr marL="1371116" algn="l" rtl="0" fontAlgn="base">
        <a:spcBef>
          <a:spcPct val="0"/>
        </a:spcBef>
        <a:spcAft>
          <a:spcPct val="0"/>
        </a:spcAft>
        <a:defRPr sz="3600">
          <a:solidFill>
            <a:schemeClr val="tx2"/>
          </a:solidFill>
          <a:latin typeface="Arial Black" pitchFamily="34" charset="0"/>
        </a:defRPr>
      </a:lvl8pPr>
      <a:lvl9pPr marL="1828155" algn="l" rtl="0" fontAlgn="base">
        <a:spcBef>
          <a:spcPct val="0"/>
        </a:spcBef>
        <a:spcAft>
          <a:spcPct val="0"/>
        </a:spcAft>
        <a:defRPr sz="3600">
          <a:solidFill>
            <a:schemeClr val="tx2"/>
          </a:solidFill>
          <a:latin typeface="Arial Black" pitchFamily="34" charset="0"/>
        </a:defRPr>
      </a:lvl9pPr>
    </p:titleStyle>
    <p:bodyStyle>
      <a:lvl1pPr marL="342778" indent="-342778" algn="l" rtl="0" eaLnBrk="0" fontAlgn="base" hangingPunct="0">
        <a:spcBef>
          <a:spcPct val="20000"/>
        </a:spcBef>
        <a:spcAft>
          <a:spcPct val="0"/>
        </a:spcAft>
        <a:buSzPct val="120000"/>
        <a:buFont typeface="Wingdings" pitchFamily="2" charset="2"/>
        <a:buChar char="§"/>
        <a:defRPr sz="1600">
          <a:solidFill>
            <a:schemeClr val="tx1"/>
          </a:solidFill>
          <a:latin typeface="+mn-lt"/>
          <a:ea typeface="+mn-ea"/>
          <a:cs typeface="+mn-cs"/>
        </a:defRPr>
      </a:lvl1pPr>
      <a:lvl2pPr marL="742688" indent="-285650" algn="l" rtl="0" eaLnBrk="0" fontAlgn="base" hangingPunct="0">
        <a:spcBef>
          <a:spcPct val="20000"/>
        </a:spcBef>
        <a:spcAft>
          <a:spcPct val="0"/>
        </a:spcAft>
        <a:buSzPct val="120000"/>
        <a:buFont typeface="Wingdings" pitchFamily="2" charset="2"/>
        <a:buChar char="§"/>
        <a:defRPr sz="1600">
          <a:solidFill>
            <a:schemeClr val="tx1"/>
          </a:solidFill>
          <a:latin typeface="+mn-lt"/>
        </a:defRPr>
      </a:lvl2pPr>
      <a:lvl3pPr marL="1142597" indent="-228519" algn="l" rtl="0" eaLnBrk="0" fontAlgn="base" hangingPunct="0">
        <a:spcBef>
          <a:spcPct val="20000"/>
        </a:spcBef>
        <a:spcAft>
          <a:spcPct val="0"/>
        </a:spcAft>
        <a:buSzPct val="120000"/>
        <a:buFont typeface="Wingdings" pitchFamily="2" charset="2"/>
        <a:buChar char="§"/>
        <a:defRPr sz="1600">
          <a:solidFill>
            <a:schemeClr val="tx1"/>
          </a:solidFill>
          <a:latin typeface="+mn-lt"/>
        </a:defRPr>
      </a:lvl3pPr>
      <a:lvl4pPr marL="1599635" indent="-228519" algn="l" rtl="0" eaLnBrk="0" fontAlgn="base" hangingPunct="0">
        <a:spcBef>
          <a:spcPct val="20000"/>
        </a:spcBef>
        <a:spcAft>
          <a:spcPct val="0"/>
        </a:spcAft>
        <a:buSzPct val="120000"/>
        <a:buFont typeface="Wingdings" pitchFamily="2" charset="2"/>
        <a:buChar char="§"/>
        <a:defRPr sz="1600">
          <a:solidFill>
            <a:schemeClr val="tx1"/>
          </a:solidFill>
          <a:latin typeface="+mn-lt"/>
        </a:defRPr>
      </a:lvl4pPr>
      <a:lvl5pPr marL="2056674" indent="-228519" algn="l" rtl="0" eaLnBrk="0" fontAlgn="base" hangingPunct="0">
        <a:spcBef>
          <a:spcPct val="20000"/>
        </a:spcBef>
        <a:spcAft>
          <a:spcPct val="0"/>
        </a:spcAft>
        <a:buSzPct val="120000"/>
        <a:buFont typeface="Wingdings" pitchFamily="2" charset="2"/>
        <a:buChar char="§"/>
        <a:defRPr sz="1600">
          <a:solidFill>
            <a:schemeClr val="tx1"/>
          </a:solidFill>
          <a:latin typeface="+mn-lt"/>
        </a:defRPr>
      </a:lvl5pPr>
      <a:lvl6pPr marL="2513713" indent="-228519" algn="l" rtl="0" fontAlgn="base">
        <a:spcBef>
          <a:spcPct val="20000"/>
        </a:spcBef>
        <a:spcAft>
          <a:spcPct val="0"/>
        </a:spcAft>
        <a:buSzPct val="90000"/>
        <a:buFont typeface="Wingdings" pitchFamily="2" charset="2"/>
        <a:defRPr sz="2400">
          <a:solidFill>
            <a:schemeClr val="tx1"/>
          </a:solidFill>
          <a:latin typeface="+mn-lt"/>
        </a:defRPr>
      </a:lvl6pPr>
      <a:lvl7pPr marL="2970750" indent="-228519" algn="l" rtl="0" fontAlgn="base">
        <a:spcBef>
          <a:spcPct val="20000"/>
        </a:spcBef>
        <a:spcAft>
          <a:spcPct val="0"/>
        </a:spcAft>
        <a:buSzPct val="90000"/>
        <a:buFont typeface="Wingdings" pitchFamily="2" charset="2"/>
        <a:defRPr sz="2400">
          <a:solidFill>
            <a:schemeClr val="tx1"/>
          </a:solidFill>
          <a:latin typeface="+mn-lt"/>
        </a:defRPr>
      </a:lvl7pPr>
      <a:lvl8pPr marL="3427790" indent="-228519" algn="l" rtl="0" fontAlgn="base">
        <a:spcBef>
          <a:spcPct val="20000"/>
        </a:spcBef>
        <a:spcAft>
          <a:spcPct val="0"/>
        </a:spcAft>
        <a:buSzPct val="90000"/>
        <a:buFont typeface="Wingdings" pitchFamily="2" charset="2"/>
        <a:defRPr sz="2400">
          <a:solidFill>
            <a:schemeClr val="tx1"/>
          </a:solidFill>
          <a:latin typeface="+mn-lt"/>
        </a:defRPr>
      </a:lvl8pPr>
      <a:lvl9pPr marL="3884829" indent="-228519" algn="l" rtl="0" fontAlgn="base">
        <a:spcBef>
          <a:spcPct val="20000"/>
        </a:spcBef>
        <a:spcAft>
          <a:spcPct val="0"/>
        </a:spcAft>
        <a:buSzPct val="90000"/>
        <a:buFont typeface="Wingdings" pitchFamily="2" charset="2"/>
        <a:defRPr sz="2400">
          <a:solidFill>
            <a:schemeClr val="tx1"/>
          </a:solidFill>
          <a:latin typeface="+mn-lt"/>
        </a:defRPr>
      </a:lvl9pPr>
    </p:bodyStyle>
    <p:otherStyle>
      <a:defPPr>
        <a:defRPr lang="sv-SE"/>
      </a:defPPr>
      <a:lvl1pPr marL="0" algn="l" defTabSz="914077" rtl="0" eaLnBrk="1" latinLnBrk="0" hangingPunct="1">
        <a:defRPr sz="1800" kern="1200">
          <a:solidFill>
            <a:schemeClr val="tx1"/>
          </a:solidFill>
          <a:latin typeface="+mn-lt"/>
          <a:ea typeface="+mn-ea"/>
          <a:cs typeface="+mn-cs"/>
        </a:defRPr>
      </a:lvl1pPr>
      <a:lvl2pPr marL="457039" algn="l" defTabSz="914077" rtl="0" eaLnBrk="1" latinLnBrk="0" hangingPunct="1">
        <a:defRPr sz="1800" kern="1200">
          <a:solidFill>
            <a:schemeClr val="tx1"/>
          </a:solidFill>
          <a:latin typeface="+mn-lt"/>
          <a:ea typeface="+mn-ea"/>
          <a:cs typeface="+mn-cs"/>
        </a:defRPr>
      </a:lvl2pPr>
      <a:lvl3pPr marL="914077" algn="l" defTabSz="914077" rtl="0" eaLnBrk="1" latinLnBrk="0" hangingPunct="1">
        <a:defRPr sz="1800" kern="1200">
          <a:solidFill>
            <a:schemeClr val="tx1"/>
          </a:solidFill>
          <a:latin typeface="+mn-lt"/>
          <a:ea typeface="+mn-ea"/>
          <a:cs typeface="+mn-cs"/>
        </a:defRPr>
      </a:lvl3pPr>
      <a:lvl4pPr marL="1371116" algn="l" defTabSz="914077" rtl="0" eaLnBrk="1" latinLnBrk="0" hangingPunct="1">
        <a:defRPr sz="1800" kern="1200">
          <a:solidFill>
            <a:schemeClr val="tx1"/>
          </a:solidFill>
          <a:latin typeface="+mn-lt"/>
          <a:ea typeface="+mn-ea"/>
          <a:cs typeface="+mn-cs"/>
        </a:defRPr>
      </a:lvl4pPr>
      <a:lvl5pPr marL="1828155" algn="l" defTabSz="914077" rtl="0" eaLnBrk="1" latinLnBrk="0" hangingPunct="1">
        <a:defRPr sz="1800" kern="1200">
          <a:solidFill>
            <a:schemeClr val="tx1"/>
          </a:solidFill>
          <a:latin typeface="+mn-lt"/>
          <a:ea typeface="+mn-ea"/>
          <a:cs typeface="+mn-cs"/>
        </a:defRPr>
      </a:lvl5pPr>
      <a:lvl6pPr marL="2285192" algn="l" defTabSz="914077" rtl="0" eaLnBrk="1" latinLnBrk="0" hangingPunct="1">
        <a:defRPr sz="1800" kern="1200">
          <a:solidFill>
            <a:schemeClr val="tx1"/>
          </a:solidFill>
          <a:latin typeface="+mn-lt"/>
          <a:ea typeface="+mn-ea"/>
          <a:cs typeface="+mn-cs"/>
        </a:defRPr>
      </a:lvl6pPr>
      <a:lvl7pPr marL="2742232" algn="l" defTabSz="914077" rtl="0" eaLnBrk="1" latinLnBrk="0" hangingPunct="1">
        <a:defRPr sz="1800" kern="1200">
          <a:solidFill>
            <a:schemeClr val="tx1"/>
          </a:solidFill>
          <a:latin typeface="+mn-lt"/>
          <a:ea typeface="+mn-ea"/>
          <a:cs typeface="+mn-cs"/>
        </a:defRPr>
      </a:lvl7pPr>
      <a:lvl8pPr marL="3199271" algn="l" defTabSz="914077" rtl="0" eaLnBrk="1" latinLnBrk="0" hangingPunct="1">
        <a:defRPr sz="1800" kern="1200">
          <a:solidFill>
            <a:schemeClr val="tx1"/>
          </a:solidFill>
          <a:latin typeface="+mn-lt"/>
          <a:ea typeface="+mn-ea"/>
          <a:cs typeface="+mn-cs"/>
        </a:defRPr>
      </a:lvl8pPr>
      <a:lvl9pPr marL="3656308" algn="l" defTabSz="9140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57240" y="828677"/>
            <a:ext cx="7634287" cy="81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sv-SE" altLang="sv-SE" smtClean="0"/>
              <a:t>Klicka här för format</a:t>
            </a:r>
          </a:p>
        </p:txBody>
      </p:sp>
      <p:sp>
        <p:nvSpPr>
          <p:cNvPr id="1027" name="Rectangle 3"/>
          <p:cNvSpPr>
            <a:spLocks noGrp="1" noChangeArrowheads="1"/>
          </p:cNvSpPr>
          <p:nvPr>
            <p:ph type="body" idx="1"/>
          </p:nvPr>
        </p:nvSpPr>
        <p:spPr bwMode="auto">
          <a:xfrm>
            <a:off x="757240" y="1722438"/>
            <a:ext cx="7634287" cy="448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sv-SE" altLang="sv-SE" smtClean="0"/>
              <a:t>Klicka här för att ändra format på bakgrundstexten</a:t>
            </a:r>
          </a:p>
          <a:p>
            <a:pPr lvl="1"/>
            <a:r>
              <a:rPr lang="sv-SE" altLang="sv-SE" smtClean="0"/>
              <a:t>Nivå två</a:t>
            </a:r>
          </a:p>
          <a:p>
            <a:pPr lvl="2"/>
            <a:r>
              <a:rPr lang="sv-SE" altLang="sv-SE" smtClean="0"/>
              <a:t>Nivå tre</a:t>
            </a:r>
          </a:p>
          <a:p>
            <a:pPr lvl="3"/>
            <a:r>
              <a:rPr lang="sv-SE" altLang="sv-SE" smtClean="0"/>
              <a:t>Nivå fyra</a:t>
            </a:r>
          </a:p>
          <a:p>
            <a:pPr lvl="4"/>
            <a:r>
              <a:rPr lang="sv-SE" altLang="sv-SE" smtClean="0"/>
              <a:t>Nivå fem</a:t>
            </a:r>
            <a:endParaRPr lang="en-GB" altLang="sv-SE" smtClean="0"/>
          </a:p>
          <a:p>
            <a:pPr lvl="4"/>
            <a:endParaRPr lang="en-GB" altLang="sv-SE" smtClean="0"/>
          </a:p>
          <a:p>
            <a:pPr lvl="4"/>
            <a:endParaRPr lang="en-GB" altLang="sv-SE" smtClean="0"/>
          </a:p>
          <a:p>
            <a:pPr lvl="4"/>
            <a:endParaRPr lang="en-GB" altLang="sv-SE" smtClean="0"/>
          </a:p>
          <a:p>
            <a:pPr lvl="4"/>
            <a:endParaRPr lang="en-GB" altLang="sv-SE" smtClean="0"/>
          </a:p>
          <a:p>
            <a:pPr lvl="4"/>
            <a:endParaRPr lang="sv-SE" altLang="sv-SE" smtClean="0"/>
          </a:p>
        </p:txBody>
      </p:sp>
      <p:sp>
        <p:nvSpPr>
          <p:cNvPr id="1029" name="Rectangle 5"/>
          <p:cNvSpPr>
            <a:spLocks noGrp="1" noChangeArrowheads="1"/>
          </p:cNvSpPr>
          <p:nvPr>
            <p:ph type="ftr" sz="quarter" idx="3"/>
          </p:nvPr>
        </p:nvSpPr>
        <p:spPr bwMode="auto">
          <a:xfrm>
            <a:off x="431800" y="568325"/>
            <a:ext cx="6858000" cy="1079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eaLnBrk="1" hangingPunct="1">
              <a:defRPr sz="700">
                <a:cs typeface="+mn-cs"/>
              </a:defRPr>
            </a:lvl1pPr>
          </a:lstStyle>
          <a:p>
            <a:pPr fontAlgn="base">
              <a:spcBef>
                <a:spcPct val="0"/>
              </a:spcBef>
              <a:spcAft>
                <a:spcPct val="0"/>
              </a:spcAft>
              <a:defRPr/>
            </a:pPr>
            <a:r>
              <a:rPr lang="sv-SE">
                <a:solidFill>
                  <a:srgbClr val="000000"/>
                </a:solidFill>
                <a:latin typeface="Arial Black" pitchFamily="34" charset="0"/>
              </a:rPr>
              <a:t>Exempel på sidhuvud - ÅÅÅÅ MM DD (Välj Visa, Sidhuvud sidfot för att ändra)</a:t>
            </a:r>
          </a:p>
        </p:txBody>
      </p:sp>
      <p:sp>
        <p:nvSpPr>
          <p:cNvPr id="1030" name="Rectangle 6"/>
          <p:cNvSpPr>
            <a:spLocks noGrp="1" noChangeArrowheads="1"/>
          </p:cNvSpPr>
          <p:nvPr>
            <p:ph type="sldNum" sz="quarter" idx="4"/>
          </p:nvPr>
        </p:nvSpPr>
        <p:spPr bwMode="auto">
          <a:xfrm>
            <a:off x="8234365" y="6548438"/>
            <a:ext cx="511175"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eaLnBrk="1" hangingPunct="1">
              <a:defRPr sz="700">
                <a:latin typeface="+mj-lt"/>
                <a:cs typeface="+mn-cs"/>
              </a:defRPr>
            </a:lvl1pPr>
          </a:lstStyle>
          <a:p>
            <a:pPr fontAlgn="base">
              <a:spcBef>
                <a:spcPct val="0"/>
              </a:spcBef>
              <a:spcAft>
                <a:spcPct val="0"/>
              </a:spcAft>
              <a:defRPr/>
            </a:pPr>
            <a:fld id="{8CC4AF16-06C5-419F-983B-912D682034FB}" type="slidenum">
              <a:rPr lang="sv-SE">
                <a:solidFill>
                  <a:srgbClr val="000000"/>
                </a:solidFill>
              </a:rPr>
              <a:pPr fontAlgn="base">
                <a:spcBef>
                  <a:spcPct val="0"/>
                </a:spcBef>
                <a:spcAft>
                  <a:spcPct val="0"/>
                </a:spcAft>
                <a:defRPr/>
              </a:pPr>
              <a:t>‹Nr.›</a:t>
            </a:fld>
            <a:endParaRPr lang="sv-SE">
              <a:solidFill>
                <a:srgbClr val="000000"/>
              </a:solidFill>
            </a:endParaRPr>
          </a:p>
        </p:txBody>
      </p:sp>
      <p:sp>
        <p:nvSpPr>
          <p:cNvPr id="2" name="Rectangle 9"/>
          <p:cNvSpPr>
            <a:spLocks noChangeArrowheads="1"/>
          </p:cNvSpPr>
          <p:nvPr/>
        </p:nvSpPr>
        <p:spPr bwMode="auto">
          <a:xfrm>
            <a:off x="431802" y="698500"/>
            <a:ext cx="8278813" cy="71438"/>
          </a:xfrm>
          <a:prstGeom prst="rect">
            <a:avLst/>
          </a:prstGeom>
          <a:solidFill>
            <a:schemeClr val="tx1"/>
          </a:solidFill>
          <a:ln w="9525">
            <a:solidFill>
              <a:schemeClr val="tx1"/>
            </a:solidFill>
            <a:miter lim="800000"/>
            <a:headEnd/>
            <a:tailEnd/>
          </a:ln>
        </p:spPr>
        <p:txBody>
          <a:bodyPr wrap="none" lIns="91408" tIns="45704" rIns="91408" bIns="45704" anchor="ctr"/>
          <a:lstStyle>
            <a:lvl1pPr eaLnBrk="0" hangingPunct="0">
              <a:defRPr sz="2600">
                <a:solidFill>
                  <a:schemeClr val="tx1"/>
                </a:solidFill>
                <a:latin typeface="Arial Black" pitchFamily="34" charset="0"/>
                <a:cs typeface="Arial" pitchFamily="34" charset="0"/>
              </a:defRPr>
            </a:lvl1pPr>
            <a:lvl2pPr marL="742950" indent="-285750" eaLnBrk="0" hangingPunct="0">
              <a:defRPr sz="2600">
                <a:solidFill>
                  <a:schemeClr val="tx1"/>
                </a:solidFill>
                <a:latin typeface="Arial Black" pitchFamily="34" charset="0"/>
                <a:cs typeface="Arial" pitchFamily="34" charset="0"/>
              </a:defRPr>
            </a:lvl2pPr>
            <a:lvl3pPr marL="1143000" indent="-228600" eaLnBrk="0" hangingPunct="0">
              <a:defRPr sz="2600">
                <a:solidFill>
                  <a:schemeClr val="tx1"/>
                </a:solidFill>
                <a:latin typeface="Arial Black" pitchFamily="34" charset="0"/>
                <a:cs typeface="Arial" pitchFamily="34" charset="0"/>
              </a:defRPr>
            </a:lvl3pPr>
            <a:lvl4pPr marL="1600200" indent="-228600" eaLnBrk="0" hangingPunct="0">
              <a:defRPr sz="2600">
                <a:solidFill>
                  <a:schemeClr val="tx1"/>
                </a:solidFill>
                <a:latin typeface="Arial Black" pitchFamily="34" charset="0"/>
                <a:cs typeface="Arial" pitchFamily="34" charset="0"/>
              </a:defRPr>
            </a:lvl4pPr>
            <a:lvl5pPr marL="2057400" indent="-228600" eaLnBrk="0" hangingPunct="0">
              <a:defRPr sz="2600">
                <a:solidFill>
                  <a:schemeClr val="tx1"/>
                </a:solidFill>
                <a:latin typeface="Arial Black" pitchFamily="34" charset="0"/>
                <a:cs typeface="Arial" pitchFamily="34" charset="0"/>
              </a:defRPr>
            </a:lvl5pPr>
            <a:lvl6pPr marL="2514600" indent="-228600" eaLnBrk="0" fontAlgn="base" hangingPunct="0">
              <a:spcBef>
                <a:spcPct val="0"/>
              </a:spcBef>
              <a:spcAft>
                <a:spcPct val="0"/>
              </a:spcAft>
              <a:defRPr sz="2600">
                <a:solidFill>
                  <a:schemeClr val="tx1"/>
                </a:solidFill>
                <a:latin typeface="Arial Black" pitchFamily="34" charset="0"/>
                <a:cs typeface="Arial" pitchFamily="34" charset="0"/>
              </a:defRPr>
            </a:lvl6pPr>
            <a:lvl7pPr marL="2971800" indent="-228600" eaLnBrk="0" fontAlgn="base" hangingPunct="0">
              <a:spcBef>
                <a:spcPct val="0"/>
              </a:spcBef>
              <a:spcAft>
                <a:spcPct val="0"/>
              </a:spcAft>
              <a:defRPr sz="2600">
                <a:solidFill>
                  <a:schemeClr val="tx1"/>
                </a:solidFill>
                <a:latin typeface="Arial Black" pitchFamily="34" charset="0"/>
                <a:cs typeface="Arial" pitchFamily="34" charset="0"/>
              </a:defRPr>
            </a:lvl7pPr>
            <a:lvl8pPr marL="3429000" indent="-228600" eaLnBrk="0" fontAlgn="base" hangingPunct="0">
              <a:spcBef>
                <a:spcPct val="0"/>
              </a:spcBef>
              <a:spcAft>
                <a:spcPct val="0"/>
              </a:spcAft>
              <a:defRPr sz="2600">
                <a:solidFill>
                  <a:schemeClr val="tx1"/>
                </a:solidFill>
                <a:latin typeface="Arial Black" pitchFamily="34" charset="0"/>
                <a:cs typeface="Arial" pitchFamily="34" charset="0"/>
              </a:defRPr>
            </a:lvl8pPr>
            <a:lvl9pPr marL="3886200" indent="-228600" eaLnBrk="0" fontAlgn="base" hangingPunct="0">
              <a:spcBef>
                <a:spcPct val="0"/>
              </a:spcBef>
              <a:spcAft>
                <a:spcPct val="0"/>
              </a:spcAft>
              <a:defRPr sz="2600">
                <a:solidFill>
                  <a:schemeClr val="tx1"/>
                </a:solidFill>
                <a:latin typeface="Arial Black" pitchFamily="34" charset="0"/>
                <a:cs typeface="Arial" pitchFamily="34" charset="0"/>
              </a:defRPr>
            </a:lvl9pPr>
          </a:lstStyle>
          <a:p>
            <a:pPr eaLnBrk="1" fontAlgn="base" hangingPunct="1">
              <a:spcBef>
                <a:spcPct val="0"/>
              </a:spcBef>
              <a:spcAft>
                <a:spcPct val="0"/>
              </a:spcAft>
              <a:defRPr/>
            </a:pPr>
            <a:endParaRPr lang="sv-SE" altLang="sv-SE" sz="1800" smtClean="0">
              <a:solidFill>
                <a:srgbClr val="000000"/>
              </a:solidFill>
              <a:latin typeface="Arial" pitchFamily="34" charset="0"/>
            </a:endParaRPr>
          </a:p>
        </p:txBody>
      </p:sp>
      <p:pic>
        <p:nvPicPr>
          <p:cNvPr id="1031" name="Picture 10" descr="SMHI Logotype_svart_new"/>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783513" y="290513"/>
            <a:ext cx="91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dt" sz="half" idx="2"/>
          </p:nvPr>
        </p:nvSpPr>
        <p:spPr bwMode="auto">
          <a:xfrm>
            <a:off x="431800" y="431800"/>
            <a:ext cx="2133600"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l" eaLnBrk="1" hangingPunct="1">
              <a:defRPr sz="700">
                <a:cs typeface="+mn-cs"/>
              </a:defRPr>
            </a:lvl1pPr>
          </a:lstStyle>
          <a:p>
            <a:pPr fontAlgn="base">
              <a:spcBef>
                <a:spcPct val="0"/>
              </a:spcBef>
              <a:spcAft>
                <a:spcPct val="0"/>
              </a:spcAft>
              <a:defRPr/>
            </a:pPr>
            <a:fld id="{94C699C8-94A9-47B6-B72A-B29C03B98099}" type="datetime1">
              <a:rPr lang="sv-SE">
                <a:solidFill>
                  <a:srgbClr val="000000"/>
                </a:solidFill>
                <a:latin typeface="Arial Black" pitchFamily="34" charset="0"/>
              </a:rPr>
              <a:pPr fontAlgn="base">
                <a:spcBef>
                  <a:spcPct val="0"/>
                </a:spcBef>
                <a:spcAft>
                  <a:spcPct val="0"/>
                </a:spcAft>
                <a:defRPr/>
              </a:pPr>
              <a:t>2014-07-15</a:t>
            </a:fld>
            <a:endParaRPr lang="sv-SE">
              <a:solidFill>
                <a:srgbClr val="000000"/>
              </a:solidFill>
              <a:latin typeface="Arial Black" pitchFamily="34" charset="0"/>
            </a:endParaRPr>
          </a:p>
        </p:txBody>
      </p:sp>
    </p:spTree>
    <p:extLst>
      <p:ext uri="{BB962C8B-B14F-4D97-AF65-F5344CB8AC3E}">
        <p14:creationId xmlns:p14="http://schemas.microsoft.com/office/powerpoint/2010/main" val="180004929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2" r:id="rId15"/>
  </p:sldLayoutIdLst>
  <p:transition/>
  <p:hf hdr="0"/>
  <p:txStyles>
    <p:titleStyle>
      <a:lvl1pPr algn="l" rtl="0" eaLnBrk="0" fontAlgn="base" hangingPunct="0">
        <a:spcBef>
          <a:spcPct val="0"/>
        </a:spcBef>
        <a:spcAft>
          <a:spcPct val="0"/>
        </a:spcAft>
        <a:defRPr sz="2600">
          <a:solidFill>
            <a:schemeClr val="tx1"/>
          </a:solidFill>
          <a:latin typeface="+mj-lt"/>
          <a:ea typeface="+mj-ea"/>
          <a:cs typeface="+mj-cs"/>
        </a:defRPr>
      </a:lvl1pPr>
      <a:lvl2pPr algn="l" rtl="0" eaLnBrk="0" fontAlgn="base" hangingPunct="0">
        <a:spcBef>
          <a:spcPct val="0"/>
        </a:spcBef>
        <a:spcAft>
          <a:spcPct val="0"/>
        </a:spcAft>
        <a:defRPr sz="2600">
          <a:solidFill>
            <a:schemeClr val="tx1"/>
          </a:solidFill>
          <a:latin typeface="Arial Black" pitchFamily="34" charset="0"/>
        </a:defRPr>
      </a:lvl2pPr>
      <a:lvl3pPr algn="l" rtl="0" eaLnBrk="0" fontAlgn="base" hangingPunct="0">
        <a:spcBef>
          <a:spcPct val="0"/>
        </a:spcBef>
        <a:spcAft>
          <a:spcPct val="0"/>
        </a:spcAft>
        <a:defRPr sz="2600">
          <a:solidFill>
            <a:schemeClr val="tx1"/>
          </a:solidFill>
          <a:latin typeface="Arial Black" pitchFamily="34" charset="0"/>
        </a:defRPr>
      </a:lvl3pPr>
      <a:lvl4pPr algn="l" rtl="0" eaLnBrk="0" fontAlgn="base" hangingPunct="0">
        <a:spcBef>
          <a:spcPct val="0"/>
        </a:spcBef>
        <a:spcAft>
          <a:spcPct val="0"/>
        </a:spcAft>
        <a:defRPr sz="2600">
          <a:solidFill>
            <a:schemeClr val="tx1"/>
          </a:solidFill>
          <a:latin typeface="Arial Black" pitchFamily="34" charset="0"/>
        </a:defRPr>
      </a:lvl4pPr>
      <a:lvl5pPr algn="l" rtl="0" eaLnBrk="0" fontAlgn="base" hangingPunct="0">
        <a:spcBef>
          <a:spcPct val="0"/>
        </a:spcBef>
        <a:spcAft>
          <a:spcPct val="0"/>
        </a:spcAft>
        <a:defRPr sz="2600">
          <a:solidFill>
            <a:schemeClr val="tx1"/>
          </a:solidFill>
          <a:latin typeface="Arial Black" pitchFamily="34" charset="0"/>
        </a:defRPr>
      </a:lvl5pPr>
      <a:lvl6pPr marL="457039" algn="l" rtl="0" fontAlgn="base">
        <a:spcBef>
          <a:spcPct val="0"/>
        </a:spcBef>
        <a:spcAft>
          <a:spcPct val="0"/>
        </a:spcAft>
        <a:defRPr sz="3600">
          <a:solidFill>
            <a:schemeClr val="tx2"/>
          </a:solidFill>
          <a:latin typeface="Arial Black" pitchFamily="34" charset="0"/>
        </a:defRPr>
      </a:lvl6pPr>
      <a:lvl7pPr marL="914077" algn="l" rtl="0" fontAlgn="base">
        <a:spcBef>
          <a:spcPct val="0"/>
        </a:spcBef>
        <a:spcAft>
          <a:spcPct val="0"/>
        </a:spcAft>
        <a:defRPr sz="3600">
          <a:solidFill>
            <a:schemeClr val="tx2"/>
          </a:solidFill>
          <a:latin typeface="Arial Black" pitchFamily="34" charset="0"/>
        </a:defRPr>
      </a:lvl7pPr>
      <a:lvl8pPr marL="1371116" algn="l" rtl="0" fontAlgn="base">
        <a:spcBef>
          <a:spcPct val="0"/>
        </a:spcBef>
        <a:spcAft>
          <a:spcPct val="0"/>
        </a:spcAft>
        <a:defRPr sz="3600">
          <a:solidFill>
            <a:schemeClr val="tx2"/>
          </a:solidFill>
          <a:latin typeface="Arial Black" pitchFamily="34" charset="0"/>
        </a:defRPr>
      </a:lvl8pPr>
      <a:lvl9pPr marL="1828155" algn="l" rtl="0" fontAlgn="base">
        <a:spcBef>
          <a:spcPct val="0"/>
        </a:spcBef>
        <a:spcAft>
          <a:spcPct val="0"/>
        </a:spcAft>
        <a:defRPr sz="3600">
          <a:solidFill>
            <a:schemeClr val="tx2"/>
          </a:solidFill>
          <a:latin typeface="Arial Black" pitchFamily="34" charset="0"/>
        </a:defRPr>
      </a:lvl9pPr>
    </p:titleStyle>
    <p:bodyStyle>
      <a:lvl1pPr marL="342778" indent="-342778" algn="l" rtl="0" eaLnBrk="0" fontAlgn="base" hangingPunct="0">
        <a:spcBef>
          <a:spcPct val="20000"/>
        </a:spcBef>
        <a:spcAft>
          <a:spcPct val="0"/>
        </a:spcAft>
        <a:buSzPct val="120000"/>
        <a:buFont typeface="Wingdings" pitchFamily="2" charset="2"/>
        <a:buChar char="§"/>
        <a:defRPr sz="1600">
          <a:solidFill>
            <a:schemeClr val="tx1"/>
          </a:solidFill>
          <a:latin typeface="+mn-lt"/>
          <a:ea typeface="+mn-ea"/>
          <a:cs typeface="+mn-cs"/>
        </a:defRPr>
      </a:lvl1pPr>
      <a:lvl2pPr marL="742688" indent="-285650" algn="l" rtl="0" eaLnBrk="0" fontAlgn="base" hangingPunct="0">
        <a:spcBef>
          <a:spcPct val="20000"/>
        </a:spcBef>
        <a:spcAft>
          <a:spcPct val="0"/>
        </a:spcAft>
        <a:buSzPct val="120000"/>
        <a:buFont typeface="Wingdings" pitchFamily="2" charset="2"/>
        <a:buChar char="§"/>
        <a:defRPr sz="1600">
          <a:solidFill>
            <a:schemeClr val="tx1"/>
          </a:solidFill>
          <a:latin typeface="+mn-lt"/>
        </a:defRPr>
      </a:lvl2pPr>
      <a:lvl3pPr marL="1142597" indent="-228519" algn="l" rtl="0" eaLnBrk="0" fontAlgn="base" hangingPunct="0">
        <a:spcBef>
          <a:spcPct val="20000"/>
        </a:spcBef>
        <a:spcAft>
          <a:spcPct val="0"/>
        </a:spcAft>
        <a:buSzPct val="120000"/>
        <a:buFont typeface="Wingdings" pitchFamily="2" charset="2"/>
        <a:buChar char="§"/>
        <a:defRPr sz="1600">
          <a:solidFill>
            <a:schemeClr val="tx1"/>
          </a:solidFill>
          <a:latin typeface="+mn-lt"/>
        </a:defRPr>
      </a:lvl3pPr>
      <a:lvl4pPr marL="1599635" indent="-228519" algn="l" rtl="0" eaLnBrk="0" fontAlgn="base" hangingPunct="0">
        <a:spcBef>
          <a:spcPct val="20000"/>
        </a:spcBef>
        <a:spcAft>
          <a:spcPct val="0"/>
        </a:spcAft>
        <a:buSzPct val="120000"/>
        <a:buFont typeface="Wingdings" pitchFamily="2" charset="2"/>
        <a:buChar char="§"/>
        <a:defRPr sz="1600">
          <a:solidFill>
            <a:schemeClr val="tx1"/>
          </a:solidFill>
          <a:latin typeface="+mn-lt"/>
        </a:defRPr>
      </a:lvl4pPr>
      <a:lvl5pPr marL="2056674" indent="-228519" algn="l" rtl="0" eaLnBrk="0" fontAlgn="base" hangingPunct="0">
        <a:spcBef>
          <a:spcPct val="20000"/>
        </a:spcBef>
        <a:spcAft>
          <a:spcPct val="0"/>
        </a:spcAft>
        <a:buSzPct val="120000"/>
        <a:buFont typeface="Wingdings" pitchFamily="2" charset="2"/>
        <a:buChar char="§"/>
        <a:defRPr sz="1600">
          <a:solidFill>
            <a:schemeClr val="tx1"/>
          </a:solidFill>
          <a:latin typeface="+mn-lt"/>
        </a:defRPr>
      </a:lvl5pPr>
      <a:lvl6pPr marL="2513713" indent="-228519" algn="l" rtl="0" fontAlgn="base">
        <a:spcBef>
          <a:spcPct val="20000"/>
        </a:spcBef>
        <a:spcAft>
          <a:spcPct val="0"/>
        </a:spcAft>
        <a:buSzPct val="90000"/>
        <a:buFont typeface="Wingdings" pitchFamily="2" charset="2"/>
        <a:defRPr sz="2400">
          <a:solidFill>
            <a:schemeClr val="tx1"/>
          </a:solidFill>
          <a:latin typeface="+mn-lt"/>
        </a:defRPr>
      </a:lvl6pPr>
      <a:lvl7pPr marL="2970750" indent="-228519" algn="l" rtl="0" fontAlgn="base">
        <a:spcBef>
          <a:spcPct val="20000"/>
        </a:spcBef>
        <a:spcAft>
          <a:spcPct val="0"/>
        </a:spcAft>
        <a:buSzPct val="90000"/>
        <a:buFont typeface="Wingdings" pitchFamily="2" charset="2"/>
        <a:defRPr sz="2400">
          <a:solidFill>
            <a:schemeClr val="tx1"/>
          </a:solidFill>
          <a:latin typeface="+mn-lt"/>
        </a:defRPr>
      </a:lvl7pPr>
      <a:lvl8pPr marL="3427790" indent="-228519" algn="l" rtl="0" fontAlgn="base">
        <a:spcBef>
          <a:spcPct val="20000"/>
        </a:spcBef>
        <a:spcAft>
          <a:spcPct val="0"/>
        </a:spcAft>
        <a:buSzPct val="90000"/>
        <a:buFont typeface="Wingdings" pitchFamily="2" charset="2"/>
        <a:defRPr sz="2400">
          <a:solidFill>
            <a:schemeClr val="tx1"/>
          </a:solidFill>
          <a:latin typeface="+mn-lt"/>
        </a:defRPr>
      </a:lvl8pPr>
      <a:lvl9pPr marL="3884829" indent="-228519" algn="l" rtl="0" fontAlgn="base">
        <a:spcBef>
          <a:spcPct val="20000"/>
        </a:spcBef>
        <a:spcAft>
          <a:spcPct val="0"/>
        </a:spcAft>
        <a:buSzPct val="90000"/>
        <a:buFont typeface="Wingdings" pitchFamily="2" charset="2"/>
        <a:defRPr sz="2400">
          <a:solidFill>
            <a:schemeClr val="tx1"/>
          </a:solidFill>
          <a:latin typeface="+mn-lt"/>
        </a:defRPr>
      </a:lvl9pPr>
    </p:bodyStyle>
    <p:otherStyle>
      <a:defPPr>
        <a:defRPr lang="sv-SE"/>
      </a:defPPr>
      <a:lvl1pPr marL="0" algn="l" defTabSz="914077" rtl="0" eaLnBrk="1" latinLnBrk="0" hangingPunct="1">
        <a:defRPr sz="1800" kern="1200">
          <a:solidFill>
            <a:schemeClr val="tx1"/>
          </a:solidFill>
          <a:latin typeface="+mn-lt"/>
          <a:ea typeface="+mn-ea"/>
          <a:cs typeface="+mn-cs"/>
        </a:defRPr>
      </a:lvl1pPr>
      <a:lvl2pPr marL="457039" algn="l" defTabSz="914077" rtl="0" eaLnBrk="1" latinLnBrk="0" hangingPunct="1">
        <a:defRPr sz="1800" kern="1200">
          <a:solidFill>
            <a:schemeClr val="tx1"/>
          </a:solidFill>
          <a:latin typeface="+mn-lt"/>
          <a:ea typeface="+mn-ea"/>
          <a:cs typeface="+mn-cs"/>
        </a:defRPr>
      </a:lvl2pPr>
      <a:lvl3pPr marL="914077" algn="l" defTabSz="914077" rtl="0" eaLnBrk="1" latinLnBrk="0" hangingPunct="1">
        <a:defRPr sz="1800" kern="1200">
          <a:solidFill>
            <a:schemeClr val="tx1"/>
          </a:solidFill>
          <a:latin typeface="+mn-lt"/>
          <a:ea typeface="+mn-ea"/>
          <a:cs typeface="+mn-cs"/>
        </a:defRPr>
      </a:lvl3pPr>
      <a:lvl4pPr marL="1371116" algn="l" defTabSz="914077" rtl="0" eaLnBrk="1" latinLnBrk="0" hangingPunct="1">
        <a:defRPr sz="1800" kern="1200">
          <a:solidFill>
            <a:schemeClr val="tx1"/>
          </a:solidFill>
          <a:latin typeface="+mn-lt"/>
          <a:ea typeface="+mn-ea"/>
          <a:cs typeface="+mn-cs"/>
        </a:defRPr>
      </a:lvl4pPr>
      <a:lvl5pPr marL="1828155" algn="l" defTabSz="914077" rtl="0" eaLnBrk="1" latinLnBrk="0" hangingPunct="1">
        <a:defRPr sz="1800" kern="1200">
          <a:solidFill>
            <a:schemeClr val="tx1"/>
          </a:solidFill>
          <a:latin typeface="+mn-lt"/>
          <a:ea typeface="+mn-ea"/>
          <a:cs typeface="+mn-cs"/>
        </a:defRPr>
      </a:lvl5pPr>
      <a:lvl6pPr marL="2285192" algn="l" defTabSz="914077" rtl="0" eaLnBrk="1" latinLnBrk="0" hangingPunct="1">
        <a:defRPr sz="1800" kern="1200">
          <a:solidFill>
            <a:schemeClr val="tx1"/>
          </a:solidFill>
          <a:latin typeface="+mn-lt"/>
          <a:ea typeface="+mn-ea"/>
          <a:cs typeface="+mn-cs"/>
        </a:defRPr>
      </a:lvl6pPr>
      <a:lvl7pPr marL="2742232" algn="l" defTabSz="914077" rtl="0" eaLnBrk="1" latinLnBrk="0" hangingPunct="1">
        <a:defRPr sz="1800" kern="1200">
          <a:solidFill>
            <a:schemeClr val="tx1"/>
          </a:solidFill>
          <a:latin typeface="+mn-lt"/>
          <a:ea typeface="+mn-ea"/>
          <a:cs typeface="+mn-cs"/>
        </a:defRPr>
      </a:lvl7pPr>
      <a:lvl8pPr marL="3199271" algn="l" defTabSz="914077" rtl="0" eaLnBrk="1" latinLnBrk="0" hangingPunct="1">
        <a:defRPr sz="1800" kern="1200">
          <a:solidFill>
            <a:schemeClr val="tx1"/>
          </a:solidFill>
          <a:latin typeface="+mn-lt"/>
          <a:ea typeface="+mn-ea"/>
          <a:cs typeface="+mn-cs"/>
        </a:defRPr>
      </a:lvl8pPr>
      <a:lvl9pPr marL="3656308" algn="l" defTabSz="91407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88" name="Rectangle 2"/>
          <p:cNvSpPr>
            <a:spLocks noGrp="1" noChangeArrowheads="1"/>
          </p:cNvSpPr>
          <p:nvPr>
            <p:ph type="title"/>
          </p:nvPr>
        </p:nvSpPr>
        <p:spPr bwMode="auto">
          <a:xfrm>
            <a:off x="757240" y="828677"/>
            <a:ext cx="7634287" cy="81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sv-SE" smtClean="0"/>
              <a:t>Klicka här för format</a:t>
            </a:r>
          </a:p>
        </p:txBody>
      </p:sp>
      <p:sp>
        <p:nvSpPr>
          <p:cNvPr id="3089" name="Rectangle 3"/>
          <p:cNvSpPr>
            <a:spLocks noGrp="1" noChangeArrowheads="1"/>
          </p:cNvSpPr>
          <p:nvPr>
            <p:ph type="body" idx="1"/>
          </p:nvPr>
        </p:nvSpPr>
        <p:spPr bwMode="auto">
          <a:xfrm>
            <a:off x="757240" y="1722438"/>
            <a:ext cx="7634287" cy="448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smtClean="0"/>
          </a:p>
          <a:p>
            <a:pPr lvl="4"/>
            <a:endParaRPr lang="en-GB" smtClean="0"/>
          </a:p>
          <a:p>
            <a:pPr lvl="4"/>
            <a:endParaRPr lang="en-GB" smtClean="0"/>
          </a:p>
          <a:p>
            <a:pPr lvl="4"/>
            <a:endParaRPr lang="en-GB" smtClean="0"/>
          </a:p>
          <a:p>
            <a:pPr lvl="4"/>
            <a:endParaRPr lang="en-GB" smtClean="0"/>
          </a:p>
          <a:p>
            <a:pPr lvl="4"/>
            <a:endParaRPr lang="sv-SE" smtClean="0"/>
          </a:p>
        </p:txBody>
      </p:sp>
      <p:sp>
        <p:nvSpPr>
          <p:cNvPr id="1029" name="Rectangle 5"/>
          <p:cNvSpPr>
            <a:spLocks noGrp="1" noChangeArrowheads="1"/>
          </p:cNvSpPr>
          <p:nvPr>
            <p:ph type="ftr" sz="quarter" idx="3"/>
          </p:nvPr>
        </p:nvSpPr>
        <p:spPr bwMode="auto">
          <a:xfrm>
            <a:off x="431800" y="568325"/>
            <a:ext cx="6858000" cy="1079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r>
              <a:rPr lang="sv-SE">
                <a:solidFill>
                  <a:srgbClr val="000000"/>
                </a:solidFill>
              </a:rPr>
              <a:t>Exempel på sidhuvud - ÅÅÅÅ MM DD (Välj Visa, Sidhuvud sidfot för att ändra)</a:t>
            </a:r>
          </a:p>
        </p:txBody>
      </p:sp>
      <p:sp>
        <p:nvSpPr>
          <p:cNvPr id="1030" name="Rectangle 6"/>
          <p:cNvSpPr>
            <a:spLocks noGrp="1" noChangeArrowheads="1"/>
          </p:cNvSpPr>
          <p:nvPr>
            <p:ph type="sldNum" sz="quarter" idx="4"/>
          </p:nvPr>
        </p:nvSpPr>
        <p:spPr bwMode="auto">
          <a:xfrm>
            <a:off x="8234365" y="6548438"/>
            <a:ext cx="511175"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a:defRPr sz="700" smtClean="0">
                <a:latin typeface="+mj-lt"/>
              </a:defRPr>
            </a:lvl1pPr>
          </a:lstStyle>
          <a:p>
            <a:pPr>
              <a:defRPr/>
            </a:pPr>
            <a:fld id="{7C9E22D8-29E0-499F-8B90-CBB46DC0050C}" type="slidenum">
              <a:rPr lang="sv-SE">
                <a:solidFill>
                  <a:srgbClr val="000000"/>
                </a:solidFill>
              </a:rPr>
              <a:pPr>
                <a:defRPr/>
              </a:pPr>
              <a:t>‹Nr.›</a:t>
            </a:fld>
            <a:endParaRPr lang="sv-SE">
              <a:solidFill>
                <a:srgbClr val="000000"/>
              </a:solidFill>
            </a:endParaRPr>
          </a:p>
        </p:txBody>
      </p:sp>
      <p:sp>
        <p:nvSpPr>
          <p:cNvPr id="1033" name="Rectangle 9"/>
          <p:cNvSpPr>
            <a:spLocks noChangeArrowheads="1"/>
          </p:cNvSpPr>
          <p:nvPr/>
        </p:nvSpPr>
        <p:spPr bwMode="auto">
          <a:xfrm>
            <a:off x="431802" y="698500"/>
            <a:ext cx="8278813" cy="71438"/>
          </a:xfrm>
          <a:prstGeom prst="rect">
            <a:avLst/>
          </a:prstGeom>
          <a:solidFill>
            <a:schemeClr val="tx1"/>
          </a:solidFill>
          <a:ln w="9525">
            <a:solidFill>
              <a:schemeClr val="tx1"/>
            </a:solidFill>
            <a:miter lim="800000"/>
            <a:headEnd/>
            <a:tailEnd/>
          </a:ln>
          <a:effectLst/>
        </p:spPr>
        <p:txBody>
          <a:bodyPr wrap="none" lIns="91408" tIns="45704" rIns="91408" bIns="45704" anchor="ctr"/>
          <a:lstStyle/>
          <a:p>
            <a:pPr>
              <a:defRPr/>
            </a:pPr>
            <a:endParaRPr lang="sv-SE">
              <a:solidFill>
                <a:srgbClr val="000000"/>
              </a:solidFill>
            </a:endParaRPr>
          </a:p>
        </p:txBody>
      </p:sp>
      <p:pic>
        <p:nvPicPr>
          <p:cNvPr id="3093" name="Picture 10" descr="SMHI Logotype_svart_ne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83513" y="290513"/>
            <a:ext cx="91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dt" sz="half" idx="2"/>
          </p:nvPr>
        </p:nvSpPr>
        <p:spPr bwMode="auto">
          <a:xfrm>
            <a:off x="431800" y="431800"/>
            <a:ext cx="2133600"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fld id="{910FAA7C-B237-4748-BE38-63A50014E226}"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302925767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Lst>
  <p:hf hdr="0" dt="0"/>
  <p:txStyles>
    <p:title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039" algn="l" rtl="0" eaLnBrk="1" fontAlgn="base" hangingPunct="1">
        <a:spcBef>
          <a:spcPct val="0"/>
        </a:spcBef>
        <a:spcAft>
          <a:spcPct val="0"/>
        </a:spcAft>
        <a:defRPr sz="3600">
          <a:solidFill>
            <a:schemeClr val="bg1"/>
          </a:solidFill>
          <a:latin typeface="Arial Black" pitchFamily="34" charset="0"/>
        </a:defRPr>
      </a:lvl6pPr>
      <a:lvl7pPr marL="914077" algn="l" rtl="0" eaLnBrk="1" fontAlgn="base" hangingPunct="1">
        <a:spcBef>
          <a:spcPct val="0"/>
        </a:spcBef>
        <a:spcAft>
          <a:spcPct val="0"/>
        </a:spcAft>
        <a:defRPr sz="3600">
          <a:solidFill>
            <a:schemeClr val="bg1"/>
          </a:solidFill>
          <a:latin typeface="Arial Black" pitchFamily="34" charset="0"/>
        </a:defRPr>
      </a:lvl7pPr>
      <a:lvl8pPr marL="1371116" algn="l" rtl="0" eaLnBrk="1" fontAlgn="base" hangingPunct="1">
        <a:spcBef>
          <a:spcPct val="0"/>
        </a:spcBef>
        <a:spcAft>
          <a:spcPct val="0"/>
        </a:spcAft>
        <a:defRPr sz="3600">
          <a:solidFill>
            <a:schemeClr val="bg1"/>
          </a:solidFill>
          <a:latin typeface="Arial Black" pitchFamily="34" charset="0"/>
        </a:defRPr>
      </a:lvl8pPr>
      <a:lvl9pPr marL="1828155" algn="l" rtl="0" eaLnBrk="1" fontAlgn="base" hangingPunct="1">
        <a:spcBef>
          <a:spcPct val="0"/>
        </a:spcBef>
        <a:spcAft>
          <a:spcPct val="0"/>
        </a:spcAft>
        <a:defRPr sz="3600">
          <a:solidFill>
            <a:schemeClr val="bg1"/>
          </a:solidFill>
          <a:latin typeface="Arial Black" pitchFamily="34" charset="0"/>
        </a:defRPr>
      </a:lvl9pPr>
    </p:titleStyle>
    <p:bodyStyle>
      <a:lvl1pPr marL="342778" indent="-342778" algn="l" rtl="0" eaLnBrk="1" fontAlgn="base" hangingPunct="1">
        <a:spcBef>
          <a:spcPct val="20000"/>
        </a:spcBef>
        <a:spcAft>
          <a:spcPct val="0"/>
        </a:spcAft>
        <a:buSzPct val="120000"/>
        <a:buFont typeface="Wingdings" pitchFamily="2" charset="2"/>
        <a:buChar char="§"/>
        <a:defRPr sz="1600">
          <a:solidFill>
            <a:schemeClr val="tx1"/>
          </a:solidFill>
          <a:latin typeface="+mn-lt"/>
          <a:ea typeface="+mn-ea"/>
          <a:cs typeface="+mn-cs"/>
        </a:defRPr>
      </a:lvl1pPr>
      <a:lvl2pPr marL="742688" indent="-285650" algn="l" rtl="0" eaLnBrk="1" fontAlgn="base" hangingPunct="1">
        <a:spcBef>
          <a:spcPct val="20000"/>
        </a:spcBef>
        <a:spcAft>
          <a:spcPct val="0"/>
        </a:spcAft>
        <a:buSzPct val="120000"/>
        <a:buFont typeface="Wingdings" pitchFamily="2" charset="2"/>
        <a:buChar char="§"/>
        <a:defRPr sz="1600">
          <a:solidFill>
            <a:schemeClr val="tx1"/>
          </a:solidFill>
          <a:latin typeface="+mn-lt"/>
        </a:defRPr>
      </a:lvl2pPr>
      <a:lvl3pPr marL="1142597" indent="-228519" algn="l" rtl="0" eaLnBrk="1" fontAlgn="base" hangingPunct="1">
        <a:spcBef>
          <a:spcPct val="20000"/>
        </a:spcBef>
        <a:spcAft>
          <a:spcPct val="0"/>
        </a:spcAft>
        <a:buSzPct val="120000"/>
        <a:buFont typeface="Wingdings" pitchFamily="2" charset="2"/>
        <a:buChar char="§"/>
        <a:defRPr sz="1600">
          <a:solidFill>
            <a:schemeClr val="tx1"/>
          </a:solidFill>
          <a:latin typeface="+mn-lt"/>
        </a:defRPr>
      </a:lvl3pPr>
      <a:lvl4pPr marL="1599635" indent="-228519" algn="l" rtl="0" eaLnBrk="1" fontAlgn="base" hangingPunct="1">
        <a:spcBef>
          <a:spcPct val="20000"/>
        </a:spcBef>
        <a:spcAft>
          <a:spcPct val="0"/>
        </a:spcAft>
        <a:buSzPct val="120000"/>
        <a:buFont typeface="Wingdings" pitchFamily="2" charset="2"/>
        <a:buChar char="§"/>
        <a:defRPr sz="1600">
          <a:solidFill>
            <a:schemeClr val="tx1"/>
          </a:solidFill>
          <a:latin typeface="+mn-lt"/>
        </a:defRPr>
      </a:lvl4pPr>
      <a:lvl5pPr marL="2056674" indent="-228519" algn="l" rtl="0" eaLnBrk="1" fontAlgn="base" hangingPunct="1">
        <a:spcBef>
          <a:spcPct val="20000"/>
        </a:spcBef>
        <a:spcAft>
          <a:spcPct val="0"/>
        </a:spcAft>
        <a:buSzPct val="120000"/>
        <a:buFont typeface="Wingdings" pitchFamily="2" charset="2"/>
        <a:buChar char="§"/>
        <a:defRPr sz="1600">
          <a:solidFill>
            <a:schemeClr val="tx1"/>
          </a:solidFill>
          <a:latin typeface="+mn-lt"/>
        </a:defRPr>
      </a:lvl5pPr>
      <a:lvl6pPr marL="2513713" indent="-228519" algn="l" rtl="0" eaLnBrk="1" fontAlgn="base" hangingPunct="1">
        <a:spcBef>
          <a:spcPct val="20000"/>
        </a:spcBef>
        <a:spcAft>
          <a:spcPct val="0"/>
        </a:spcAft>
        <a:buFont typeface="Wingdings" pitchFamily="2" charset="2"/>
        <a:buChar char="§"/>
        <a:defRPr sz="2000">
          <a:solidFill>
            <a:schemeClr val="bg1"/>
          </a:solidFill>
          <a:latin typeface="+mn-lt"/>
        </a:defRPr>
      </a:lvl6pPr>
      <a:lvl7pPr marL="2970750" indent="-228519" algn="l" rtl="0" eaLnBrk="1" fontAlgn="base" hangingPunct="1">
        <a:spcBef>
          <a:spcPct val="20000"/>
        </a:spcBef>
        <a:spcAft>
          <a:spcPct val="0"/>
        </a:spcAft>
        <a:buFont typeface="Wingdings" pitchFamily="2" charset="2"/>
        <a:buChar char="§"/>
        <a:defRPr sz="2000">
          <a:solidFill>
            <a:schemeClr val="bg1"/>
          </a:solidFill>
          <a:latin typeface="+mn-lt"/>
        </a:defRPr>
      </a:lvl7pPr>
      <a:lvl8pPr marL="3427790" indent="-228519" algn="l" rtl="0" eaLnBrk="1" fontAlgn="base" hangingPunct="1">
        <a:spcBef>
          <a:spcPct val="20000"/>
        </a:spcBef>
        <a:spcAft>
          <a:spcPct val="0"/>
        </a:spcAft>
        <a:buFont typeface="Wingdings" pitchFamily="2" charset="2"/>
        <a:buChar char="§"/>
        <a:defRPr sz="2000">
          <a:solidFill>
            <a:schemeClr val="bg1"/>
          </a:solidFill>
          <a:latin typeface="+mn-lt"/>
        </a:defRPr>
      </a:lvl8pPr>
      <a:lvl9pPr marL="3884829" indent="-228519" algn="l" rtl="0" eaLnBrk="1" fontAlgn="base" hangingPunct="1">
        <a:spcBef>
          <a:spcPct val="20000"/>
        </a:spcBef>
        <a:spcAft>
          <a:spcPct val="0"/>
        </a:spcAft>
        <a:buFont typeface="Wingdings" pitchFamily="2" charset="2"/>
        <a:buChar char="§"/>
        <a:defRPr sz="2000">
          <a:solidFill>
            <a:schemeClr val="bg1"/>
          </a:solidFill>
          <a:latin typeface="+mn-lt"/>
        </a:defRPr>
      </a:lvl9pPr>
    </p:bodyStyle>
    <p:otherStyle>
      <a:defPPr>
        <a:defRPr lang="sv-SE"/>
      </a:defPPr>
      <a:lvl1pPr marL="0" algn="l" defTabSz="914077" rtl="0" eaLnBrk="1" latinLnBrk="0" hangingPunct="1">
        <a:defRPr sz="1800" kern="1200">
          <a:solidFill>
            <a:schemeClr val="tx1"/>
          </a:solidFill>
          <a:latin typeface="+mn-lt"/>
          <a:ea typeface="+mn-ea"/>
          <a:cs typeface="+mn-cs"/>
        </a:defRPr>
      </a:lvl1pPr>
      <a:lvl2pPr marL="457039" algn="l" defTabSz="914077" rtl="0" eaLnBrk="1" latinLnBrk="0" hangingPunct="1">
        <a:defRPr sz="1800" kern="1200">
          <a:solidFill>
            <a:schemeClr val="tx1"/>
          </a:solidFill>
          <a:latin typeface="+mn-lt"/>
          <a:ea typeface="+mn-ea"/>
          <a:cs typeface="+mn-cs"/>
        </a:defRPr>
      </a:lvl2pPr>
      <a:lvl3pPr marL="914077" algn="l" defTabSz="914077" rtl="0" eaLnBrk="1" latinLnBrk="0" hangingPunct="1">
        <a:defRPr sz="1800" kern="1200">
          <a:solidFill>
            <a:schemeClr val="tx1"/>
          </a:solidFill>
          <a:latin typeface="+mn-lt"/>
          <a:ea typeface="+mn-ea"/>
          <a:cs typeface="+mn-cs"/>
        </a:defRPr>
      </a:lvl3pPr>
      <a:lvl4pPr marL="1371116" algn="l" defTabSz="914077" rtl="0" eaLnBrk="1" latinLnBrk="0" hangingPunct="1">
        <a:defRPr sz="1800" kern="1200">
          <a:solidFill>
            <a:schemeClr val="tx1"/>
          </a:solidFill>
          <a:latin typeface="+mn-lt"/>
          <a:ea typeface="+mn-ea"/>
          <a:cs typeface="+mn-cs"/>
        </a:defRPr>
      </a:lvl4pPr>
      <a:lvl5pPr marL="1828155" algn="l" defTabSz="914077" rtl="0" eaLnBrk="1" latinLnBrk="0" hangingPunct="1">
        <a:defRPr sz="1800" kern="1200">
          <a:solidFill>
            <a:schemeClr val="tx1"/>
          </a:solidFill>
          <a:latin typeface="+mn-lt"/>
          <a:ea typeface="+mn-ea"/>
          <a:cs typeface="+mn-cs"/>
        </a:defRPr>
      </a:lvl5pPr>
      <a:lvl6pPr marL="2285192" algn="l" defTabSz="914077" rtl="0" eaLnBrk="1" latinLnBrk="0" hangingPunct="1">
        <a:defRPr sz="1800" kern="1200">
          <a:solidFill>
            <a:schemeClr val="tx1"/>
          </a:solidFill>
          <a:latin typeface="+mn-lt"/>
          <a:ea typeface="+mn-ea"/>
          <a:cs typeface="+mn-cs"/>
        </a:defRPr>
      </a:lvl6pPr>
      <a:lvl7pPr marL="2742232" algn="l" defTabSz="914077" rtl="0" eaLnBrk="1" latinLnBrk="0" hangingPunct="1">
        <a:defRPr sz="1800" kern="1200">
          <a:solidFill>
            <a:schemeClr val="tx1"/>
          </a:solidFill>
          <a:latin typeface="+mn-lt"/>
          <a:ea typeface="+mn-ea"/>
          <a:cs typeface="+mn-cs"/>
        </a:defRPr>
      </a:lvl7pPr>
      <a:lvl8pPr marL="3199271" algn="l" defTabSz="914077" rtl="0" eaLnBrk="1" latinLnBrk="0" hangingPunct="1">
        <a:defRPr sz="1800" kern="1200">
          <a:solidFill>
            <a:schemeClr val="tx1"/>
          </a:solidFill>
          <a:latin typeface="+mn-lt"/>
          <a:ea typeface="+mn-ea"/>
          <a:cs typeface="+mn-cs"/>
        </a:defRPr>
      </a:lvl8pPr>
      <a:lvl9pPr marL="3656308" algn="l" defTabSz="91407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88" name="Rectangle 2"/>
          <p:cNvSpPr>
            <a:spLocks noGrp="1" noChangeArrowheads="1"/>
          </p:cNvSpPr>
          <p:nvPr>
            <p:ph type="title"/>
          </p:nvPr>
        </p:nvSpPr>
        <p:spPr bwMode="auto">
          <a:xfrm>
            <a:off x="757240" y="828677"/>
            <a:ext cx="7634287" cy="81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sv-SE" smtClean="0"/>
              <a:t>Klicka här för format</a:t>
            </a:r>
          </a:p>
        </p:txBody>
      </p:sp>
      <p:sp>
        <p:nvSpPr>
          <p:cNvPr id="3089" name="Rectangle 3"/>
          <p:cNvSpPr>
            <a:spLocks noGrp="1" noChangeArrowheads="1"/>
          </p:cNvSpPr>
          <p:nvPr>
            <p:ph type="body" idx="1"/>
          </p:nvPr>
        </p:nvSpPr>
        <p:spPr bwMode="auto">
          <a:xfrm>
            <a:off x="757240" y="1722438"/>
            <a:ext cx="7634287" cy="448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smtClean="0"/>
          </a:p>
          <a:p>
            <a:pPr lvl="4"/>
            <a:endParaRPr lang="en-GB" smtClean="0"/>
          </a:p>
          <a:p>
            <a:pPr lvl="4"/>
            <a:endParaRPr lang="en-GB" smtClean="0"/>
          </a:p>
          <a:p>
            <a:pPr lvl="4"/>
            <a:endParaRPr lang="en-GB" smtClean="0"/>
          </a:p>
          <a:p>
            <a:pPr lvl="4"/>
            <a:endParaRPr lang="en-GB" smtClean="0"/>
          </a:p>
          <a:p>
            <a:pPr lvl="4"/>
            <a:endParaRPr lang="sv-SE" smtClean="0"/>
          </a:p>
        </p:txBody>
      </p:sp>
      <p:sp>
        <p:nvSpPr>
          <p:cNvPr id="1029" name="Rectangle 5"/>
          <p:cNvSpPr>
            <a:spLocks noGrp="1" noChangeArrowheads="1"/>
          </p:cNvSpPr>
          <p:nvPr>
            <p:ph type="ftr" sz="quarter" idx="3"/>
          </p:nvPr>
        </p:nvSpPr>
        <p:spPr bwMode="auto">
          <a:xfrm>
            <a:off x="431800" y="568325"/>
            <a:ext cx="6858000" cy="1079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r>
              <a:rPr lang="sv-SE">
                <a:solidFill>
                  <a:srgbClr val="000000"/>
                </a:solidFill>
              </a:rPr>
              <a:t>Exempel på sidhuvud - ÅÅÅÅ MM DD (Välj Visa, Sidhuvud sidfot för att ändra)</a:t>
            </a:r>
          </a:p>
        </p:txBody>
      </p:sp>
      <p:sp>
        <p:nvSpPr>
          <p:cNvPr id="1030" name="Rectangle 6"/>
          <p:cNvSpPr>
            <a:spLocks noGrp="1" noChangeArrowheads="1"/>
          </p:cNvSpPr>
          <p:nvPr>
            <p:ph type="sldNum" sz="quarter" idx="4"/>
          </p:nvPr>
        </p:nvSpPr>
        <p:spPr bwMode="auto">
          <a:xfrm>
            <a:off x="8234365" y="6548438"/>
            <a:ext cx="511175"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a:defRPr sz="700" smtClean="0">
                <a:latin typeface="+mj-lt"/>
              </a:defRPr>
            </a:lvl1pPr>
          </a:lstStyle>
          <a:p>
            <a:pPr>
              <a:defRPr/>
            </a:pPr>
            <a:fld id="{7C9E22D8-29E0-499F-8B90-CBB46DC0050C}" type="slidenum">
              <a:rPr lang="sv-SE">
                <a:solidFill>
                  <a:srgbClr val="000000"/>
                </a:solidFill>
              </a:rPr>
              <a:pPr>
                <a:defRPr/>
              </a:pPr>
              <a:t>‹Nr.›</a:t>
            </a:fld>
            <a:endParaRPr lang="sv-SE">
              <a:solidFill>
                <a:srgbClr val="000000"/>
              </a:solidFill>
            </a:endParaRPr>
          </a:p>
        </p:txBody>
      </p:sp>
      <p:sp>
        <p:nvSpPr>
          <p:cNvPr id="1033" name="Rectangle 9"/>
          <p:cNvSpPr>
            <a:spLocks noChangeArrowheads="1"/>
          </p:cNvSpPr>
          <p:nvPr/>
        </p:nvSpPr>
        <p:spPr bwMode="auto">
          <a:xfrm>
            <a:off x="431802" y="698500"/>
            <a:ext cx="8278813" cy="71438"/>
          </a:xfrm>
          <a:prstGeom prst="rect">
            <a:avLst/>
          </a:prstGeom>
          <a:solidFill>
            <a:schemeClr val="tx1"/>
          </a:solidFill>
          <a:ln w="9525">
            <a:solidFill>
              <a:schemeClr val="tx1"/>
            </a:solidFill>
            <a:miter lim="800000"/>
            <a:headEnd/>
            <a:tailEnd/>
          </a:ln>
          <a:effectLst/>
        </p:spPr>
        <p:txBody>
          <a:bodyPr wrap="none" lIns="91408" tIns="45704" rIns="91408" bIns="45704" anchor="ctr"/>
          <a:lstStyle/>
          <a:p>
            <a:pPr>
              <a:defRPr/>
            </a:pPr>
            <a:endParaRPr lang="sv-SE">
              <a:solidFill>
                <a:srgbClr val="000000"/>
              </a:solidFill>
            </a:endParaRPr>
          </a:p>
        </p:txBody>
      </p:sp>
      <p:pic>
        <p:nvPicPr>
          <p:cNvPr id="3093" name="Picture 10" descr="SMHI Logotype_svart_ne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83513" y="290513"/>
            <a:ext cx="91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dt" sz="half" idx="2"/>
          </p:nvPr>
        </p:nvSpPr>
        <p:spPr bwMode="auto">
          <a:xfrm>
            <a:off x="431800" y="431800"/>
            <a:ext cx="2133600"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fld id="{910FAA7C-B237-4748-BE38-63A50014E226}"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2506804534"/>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Lst>
  <p:hf hdr="0" dt="0"/>
  <p:txStyles>
    <p:title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039" algn="l" rtl="0" eaLnBrk="1" fontAlgn="base" hangingPunct="1">
        <a:spcBef>
          <a:spcPct val="0"/>
        </a:spcBef>
        <a:spcAft>
          <a:spcPct val="0"/>
        </a:spcAft>
        <a:defRPr sz="3600">
          <a:solidFill>
            <a:schemeClr val="bg1"/>
          </a:solidFill>
          <a:latin typeface="Arial Black" pitchFamily="34" charset="0"/>
        </a:defRPr>
      </a:lvl6pPr>
      <a:lvl7pPr marL="914077" algn="l" rtl="0" eaLnBrk="1" fontAlgn="base" hangingPunct="1">
        <a:spcBef>
          <a:spcPct val="0"/>
        </a:spcBef>
        <a:spcAft>
          <a:spcPct val="0"/>
        </a:spcAft>
        <a:defRPr sz="3600">
          <a:solidFill>
            <a:schemeClr val="bg1"/>
          </a:solidFill>
          <a:latin typeface="Arial Black" pitchFamily="34" charset="0"/>
        </a:defRPr>
      </a:lvl7pPr>
      <a:lvl8pPr marL="1371116" algn="l" rtl="0" eaLnBrk="1" fontAlgn="base" hangingPunct="1">
        <a:spcBef>
          <a:spcPct val="0"/>
        </a:spcBef>
        <a:spcAft>
          <a:spcPct val="0"/>
        </a:spcAft>
        <a:defRPr sz="3600">
          <a:solidFill>
            <a:schemeClr val="bg1"/>
          </a:solidFill>
          <a:latin typeface="Arial Black" pitchFamily="34" charset="0"/>
        </a:defRPr>
      </a:lvl8pPr>
      <a:lvl9pPr marL="1828155" algn="l" rtl="0" eaLnBrk="1" fontAlgn="base" hangingPunct="1">
        <a:spcBef>
          <a:spcPct val="0"/>
        </a:spcBef>
        <a:spcAft>
          <a:spcPct val="0"/>
        </a:spcAft>
        <a:defRPr sz="3600">
          <a:solidFill>
            <a:schemeClr val="bg1"/>
          </a:solidFill>
          <a:latin typeface="Arial Black" pitchFamily="34" charset="0"/>
        </a:defRPr>
      </a:lvl9pPr>
    </p:titleStyle>
    <p:bodyStyle>
      <a:lvl1pPr marL="342778" indent="-342778" algn="l" rtl="0" eaLnBrk="1" fontAlgn="base" hangingPunct="1">
        <a:spcBef>
          <a:spcPct val="20000"/>
        </a:spcBef>
        <a:spcAft>
          <a:spcPct val="0"/>
        </a:spcAft>
        <a:buSzPct val="120000"/>
        <a:buFont typeface="Wingdings" pitchFamily="2" charset="2"/>
        <a:buChar char="§"/>
        <a:defRPr sz="1600">
          <a:solidFill>
            <a:schemeClr val="tx1"/>
          </a:solidFill>
          <a:latin typeface="+mn-lt"/>
          <a:ea typeface="+mn-ea"/>
          <a:cs typeface="+mn-cs"/>
        </a:defRPr>
      </a:lvl1pPr>
      <a:lvl2pPr marL="742688" indent="-285650" algn="l" rtl="0" eaLnBrk="1" fontAlgn="base" hangingPunct="1">
        <a:spcBef>
          <a:spcPct val="20000"/>
        </a:spcBef>
        <a:spcAft>
          <a:spcPct val="0"/>
        </a:spcAft>
        <a:buSzPct val="120000"/>
        <a:buFont typeface="Wingdings" pitchFamily="2" charset="2"/>
        <a:buChar char="§"/>
        <a:defRPr sz="1600">
          <a:solidFill>
            <a:schemeClr val="tx1"/>
          </a:solidFill>
          <a:latin typeface="+mn-lt"/>
        </a:defRPr>
      </a:lvl2pPr>
      <a:lvl3pPr marL="1142597" indent="-228519" algn="l" rtl="0" eaLnBrk="1" fontAlgn="base" hangingPunct="1">
        <a:spcBef>
          <a:spcPct val="20000"/>
        </a:spcBef>
        <a:spcAft>
          <a:spcPct val="0"/>
        </a:spcAft>
        <a:buSzPct val="120000"/>
        <a:buFont typeface="Wingdings" pitchFamily="2" charset="2"/>
        <a:buChar char="§"/>
        <a:defRPr sz="1600">
          <a:solidFill>
            <a:schemeClr val="tx1"/>
          </a:solidFill>
          <a:latin typeface="+mn-lt"/>
        </a:defRPr>
      </a:lvl3pPr>
      <a:lvl4pPr marL="1599635" indent="-228519" algn="l" rtl="0" eaLnBrk="1" fontAlgn="base" hangingPunct="1">
        <a:spcBef>
          <a:spcPct val="20000"/>
        </a:spcBef>
        <a:spcAft>
          <a:spcPct val="0"/>
        </a:spcAft>
        <a:buSzPct val="120000"/>
        <a:buFont typeface="Wingdings" pitchFamily="2" charset="2"/>
        <a:buChar char="§"/>
        <a:defRPr sz="1600">
          <a:solidFill>
            <a:schemeClr val="tx1"/>
          </a:solidFill>
          <a:latin typeface="+mn-lt"/>
        </a:defRPr>
      </a:lvl4pPr>
      <a:lvl5pPr marL="2056674" indent="-228519" algn="l" rtl="0" eaLnBrk="1" fontAlgn="base" hangingPunct="1">
        <a:spcBef>
          <a:spcPct val="20000"/>
        </a:spcBef>
        <a:spcAft>
          <a:spcPct val="0"/>
        </a:spcAft>
        <a:buSzPct val="120000"/>
        <a:buFont typeface="Wingdings" pitchFamily="2" charset="2"/>
        <a:buChar char="§"/>
        <a:defRPr sz="1600">
          <a:solidFill>
            <a:schemeClr val="tx1"/>
          </a:solidFill>
          <a:latin typeface="+mn-lt"/>
        </a:defRPr>
      </a:lvl5pPr>
      <a:lvl6pPr marL="2513713" indent="-228519" algn="l" rtl="0" eaLnBrk="1" fontAlgn="base" hangingPunct="1">
        <a:spcBef>
          <a:spcPct val="20000"/>
        </a:spcBef>
        <a:spcAft>
          <a:spcPct val="0"/>
        </a:spcAft>
        <a:buFont typeface="Wingdings" pitchFamily="2" charset="2"/>
        <a:buChar char="§"/>
        <a:defRPr sz="2000">
          <a:solidFill>
            <a:schemeClr val="bg1"/>
          </a:solidFill>
          <a:latin typeface="+mn-lt"/>
        </a:defRPr>
      </a:lvl6pPr>
      <a:lvl7pPr marL="2970750" indent="-228519" algn="l" rtl="0" eaLnBrk="1" fontAlgn="base" hangingPunct="1">
        <a:spcBef>
          <a:spcPct val="20000"/>
        </a:spcBef>
        <a:spcAft>
          <a:spcPct val="0"/>
        </a:spcAft>
        <a:buFont typeface="Wingdings" pitchFamily="2" charset="2"/>
        <a:buChar char="§"/>
        <a:defRPr sz="2000">
          <a:solidFill>
            <a:schemeClr val="bg1"/>
          </a:solidFill>
          <a:latin typeface="+mn-lt"/>
        </a:defRPr>
      </a:lvl7pPr>
      <a:lvl8pPr marL="3427790" indent="-228519" algn="l" rtl="0" eaLnBrk="1" fontAlgn="base" hangingPunct="1">
        <a:spcBef>
          <a:spcPct val="20000"/>
        </a:spcBef>
        <a:spcAft>
          <a:spcPct val="0"/>
        </a:spcAft>
        <a:buFont typeface="Wingdings" pitchFamily="2" charset="2"/>
        <a:buChar char="§"/>
        <a:defRPr sz="2000">
          <a:solidFill>
            <a:schemeClr val="bg1"/>
          </a:solidFill>
          <a:latin typeface="+mn-lt"/>
        </a:defRPr>
      </a:lvl8pPr>
      <a:lvl9pPr marL="3884829" indent="-228519" algn="l" rtl="0" eaLnBrk="1" fontAlgn="base" hangingPunct="1">
        <a:spcBef>
          <a:spcPct val="20000"/>
        </a:spcBef>
        <a:spcAft>
          <a:spcPct val="0"/>
        </a:spcAft>
        <a:buFont typeface="Wingdings" pitchFamily="2" charset="2"/>
        <a:buChar char="§"/>
        <a:defRPr sz="2000">
          <a:solidFill>
            <a:schemeClr val="bg1"/>
          </a:solidFill>
          <a:latin typeface="+mn-lt"/>
        </a:defRPr>
      </a:lvl9pPr>
    </p:bodyStyle>
    <p:otherStyle>
      <a:defPPr>
        <a:defRPr lang="sv-SE"/>
      </a:defPPr>
      <a:lvl1pPr marL="0" algn="l" defTabSz="914077" rtl="0" eaLnBrk="1" latinLnBrk="0" hangingPunct="1">
        <a:defRPr sz="1800" kern="1200">
          <a:solidFill>
            <a:schemeClr val="tx1"/>
          </a:solidFill>
          <a:latin typeface="+mn-lt"/>
          <a:ea typeface="+mn-ea"/>
          <a:cs typeface="+mn-cs"/>
        </a:defRPr>
      </a:lvl1pPr>
      <a:lvl2pPr marL="457039" algn="l" defTabSz="914077" rtl="0" eaLnBrk="1" latinLnBrk="0" hangingPunct="1">
        <a:defRPr sz="1800" kern="1200">
          <a:solidFill>
            <a:schemeClr val="tx1"/>
          </a:solidFill>
          <a:latin typeface="+mn-lt"/>
          <a:ea typeface="+mn-ea"/>
          <a:cs typeface="+mn-cs"/>
        </a:defRPr>
      </a:lvl2pPr>
      <a:lvl3pPr marL="914077" algn="l" defTabSz="914077" rtl="0" eaLnBrk="1" latinLnBrk="0" hangingPunct="1">
        <a:defRPr sz="1800" kern="1200">
          <a:solidFill>
            <a:schemeClr val="tx1"/>
          </a:solidFill>
          <a:latin typeface="+mn-lt"/>
          <a:ea typeface="+mn-ea"/>
          <a:cs typeface="+mn-cs"/>
        </a:defRPr>
      </a:lvl3pPr>
      <a:lvl4pPr marL="1371116" algn="l" defTabSz="914077" rtl="0" eaLnBrk="1" latinLnBrk="0" hangingPunct="1">
        <a:defRPr sz="1800" kern="1200">
          <a:solidFill>
            <a:schemeClr val="tx1"/>
          </a:solidFill>
          <a:latin typeface="+mn-lt"/>
          <a:ea typeface="+mn-ea"/>
          <a:cs typeface="+mn-cs"/>
        </a:defRPr>
      </a:lvl4pPr>
      <a:lvl5pPr marL="1828155" algn="l" defTabSz="914077" rtl="0" eaLnBrk="1" latinLnBrk="0" hangingPunct="1">
        <a:defRPr sz="1800" kern="1200">
          <a:solidFill>
            <a:schemeClr val="tx1"/>
          </a:solidFill>
          <a:latin typeface="+mn-lt"/>
          <a:ea typeface="+mn-ea"/>
          <a:cs typeface="+mn-cs"/>
        </a:defRPr>
      </a:lvl5pPr>
      <a:lvl6pPr marL="2285192" algn="l" defTabSz="914077" rtl="0" eaLnBrk="1" latinLnBrk="0" hangingPunct="1">
        <a:defRPr sz="1800" kern="1200">
          <a:solidFill>
            <a:schemeClr val="tx1"/>
          </a:solidFill>
          <a:latin typeface="+mn-lt"/>
          <a:ea typeface="+mn-ea"/>
          <a:cs typeface="+mn-cs"/>
        </a:defRPr>
      </a:lvl6pPr>
      <a:lvl7pPr marL="2742232" algn="l" defTabSz="914077" rtl="0" eaLnBrk="1" latinLnBrk="0" hangingPunct="1">
        <a:defRPr sz="1800" kern="1200">
          <a:solidFill>
            <a:schemeClr val="tx1"/>
          </a:solidFill>
          <a:latin typeface="+mn-lt"/>
          <a:ea typeface="+mn-ea"/>
          <a:cs typeface="+mn-cs"/>
        </a:defRPr>
      </a:lvl7pPr>
      <a:lvl8pPr marL="3199271" algn="l" defTabSz="914077" rtl="0" eaLnBrk="1" latinLnBrk="0" hangingPunct="1">
        <a:defRPr sz="1800" kern="1200">
          <a:solidFill>
            <a:schemeClr val="tx1"/>
          </a:solidFill>
          <a:latin typeface="+mn-lt"/>
          <a:ea typeface="+mn-ea"/>
          <a:cs typeface="+mn-cs"/>
        </a:defRPr>
      </a:lvl8pPr>
      <a:lvl9pPr marL="3656308" algn="l" defTabSz="914077"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88" name="Rectangle 2"/>
          <p:cNvSpPr>
            <a:spLocks noGrp="1" noChangeArrowheads="1"/>
          </p:cNvSpPr>
          <p:nvPr>
            <p:ph type="title"/>
          </p:nvPr>
        </p:nvSpPr>
        <p:spPr bwMode="auto">
          <a:xfrm>
            <a:off x="757240" y="828677"/>
            <a:ext cx="7634287" cy="81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sv-SE" smtClean="0"/>
              <a:t>Klicka här för format</a:t>
            </a:r>
          </a:p>
        </p:txBody>
      </p:sp>
      <p:sp>
        <p:nvSpPr>
          <p:cNvPr id="3089" name="Rectangle 3"/>
          <p:cNvSpPr>
            <a:spLocks noGrp="1" noChangeArrowheads="1"/>
          </p:cNvSpPr>
          <p:nvPr>
            <p:ph type="body" idx="1"/>
          </p:nvPr>
        </p:nvSpPr>
        <p:spPr bwMode="auto">
          <a:xfrm>
            <a:off x="757240" y="1722438"/>
            <a:ext cx="7634287" cy="448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smtClean="0"/>
          </a:p>
          <a:p>
            <a:pPr lvl="4"/>
            <a:endParaRPr lang="en-GB" smtClean="0"/>
          </a:p>
          <a:p>
            <a:pPr lvl="4"/>
            <a:endParaRPr lang="en-GB" smtClean="0"/>
          </a:p>
          <a:p>
            <a:pPr lvl="4"/>
            <a:endParaRPr lang="en-GB" smtClean="0"/>
          </a:p>
          <a:p>
            <a:pPr lvl="4"/>
            <a:endParaRPr lang="en-GB" smtClean="0"/>
          </a:p>
          <a:p>
            <a:pPr lvl="4"/>
            <a:endParaRPr lang="sv-SE" smtClean="0"/>
          </a:p>
        </p:txBody>
      </p:sp>
      <p:sp>
        <p:nvSpPr>
          <p:cNvPr id="1029" name="Rectangle 5"/>
          <p:cNvSpPr>
            <a:spLocks noGrp="1" noChangeArrowheads="1"/>
          </p:cNvSpPr>
          <p:nvPr>
            <p:ph type="ftr" sz="quarter" idx="3"/>
          </p:nvPr>
        </p:nvSpPr>
        <p:spPr bwMode="auto">
          <a:xfrm>
            <a:off x="431800" y="568325"/>
            <a:ext cx="6858000" cy="1079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r>
              <a:rPr lang="sv-SE">
                <a:solidFill>
                  <a:srgbClr val="000000"/>
                </a:solidFill>
              </a:rPr>
              <a:t>Exempel på sidhuvud - ÅÅÅÅ MM DD (Välj Visa, Sidhuvud sidfot för att ändra)</a:t>
            </a:r>
          </a:p>
        </p:txBody>
      </p:sp>
      <p:sp>
        <p:nvSpPr>
          <p:cNvPr id="1030" name="Rectangle 6"/>
          <p:cNvSpPr>
            <a:spLocks noGrp="1" noChangeArrowheads="1"/>
          </p:cNvSpPr>
          <p:nvPr>
            <p:ph type="sldNum" sz="quarter" idx="4"/>
          </p:nvPr>
        </p:nvSpPr>
        <p:spPr bwMode="auto">
          <a:xfrm>
            <a:off x="8234365" y="6548438"/>
            <a:ext cx="511175"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a:defRPr sz="700" smtClean="0">
                <a:latin typeface="+mj-lt"/>
              </a:defRPr>
            </a:lvl1pPr>
          </a:lstStyle>
          <a:p>
            <a:pPr>
              <a:defRPr/>
            </a:pPr>
            <a:fld id="{7C9E22D8-29E0-499F-8B90-CBB46DC0050C}" type="slidenum">
              <a:rPr lang="sv-SE">
                <a:solidFill>
                  <a:srgbClr val="000000"/>
                </a:solidFill>
              </a:rPr>
              <a:pPr>
                <a:defRPr/>
              </a:pPr>
              <a:t>‹Nr.›</a:t>
            </a:fld>
            <a:endParaRPr lang="sv-SE">
              <a:solidFill>
                <a:srgbClr val="000000"/>
              </a:solidFill>
            </a:endParaRPr>
          </a:p>
        </p:txBody>
      </p:sp>
      <p:sp>
        <p:nvSpPr>
          <p:cNvPr id="1033" name="Rectangle 9"/>
          <p:cNvSpPr>
            <a:spLocks noChangeArrowheads="1"/>
          </p:cNvSpPr>
          <p:nvPr/>
        </p:nvSpPr>
        <p:spPr bwMode="auto">
          <a:xfrm>
            <a:off x="431802" y="698500"/>
            <a:ext cx="8278813" cy="71438"/>
          </a:xfrm>
          <a:prstGeom prst="rect">
            <a:avLst/>
          </a:prstGeom>
          <a:solidFill>
            <a:schemeClr val="tx1"/>
          </a:solidFill>
          <a:ln w="9525">
            <a:solidFill>
              <a:schemeClr val="tx1"/>
            </a:solidFill>
            <a:miter lim="800000"/>
            <a:headEnd/>
            <a:tailEnd/>
          </a:ln>
          <a:effectLst/>
        </p:spPr>
        <p:txBody>
          <a:bodyPr wrap="none" lIns="91408" tIns="45704" rIns="91408" bIns="45704" anchor="ctr"/>
          <a:lstStyle/>
          <a:p>
            <a:pPr>
              <a:defRPr/>
            </a:pPr>
            <a:endParaRPr lang="sv-SE">
              <a:solidFill>
                <a:srgbClr val="000000"/>
              </a:solidFill>
            </a:endParaRPr>
          </a:p>
        </p:txBody>
      </p:sp>
      <p:pic>
        <p:nvPicPr>
          <p:cNvPr id="3093" name="Picture 10" descr="SMHI Logotype_svart_ne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83513" y="290513"/>
            <a:ext cx="91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dt" sz="half" idx="2"/>
          </p:nvPr>
        </p:nvSpPr>
        <p:spPr bwMode="auto">
          <a:xfrm>
            <a:off x="431800" y="431800"/>
            <a:ext cx="2133600"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fld id="{910FAA7C-B237-4748-BE38-63A50014E226}" type="datetime1">
              <a:rPr lang="sv-SE">
                <a:solidFill>
                  <a:srgbClr val="000000"/>
                </a:solidFill>
              </a:rPr>
              <a:pPr/>
              <a:t>2014-07-15</a:t>
            </a:fld>
            <a:endParaRPr lang="sv-SE">
              <a:solidFill>
                <a:srgbClr val="000000"/>
              </a:solidFill>
            </a:endParaRPr>
          </a:p>
        </p:txBody>
      </p:sp>
    </p:spTree>
    <p:extLst>
      <p:ext uri="{BB962C8B-B14F-4D97-AF65-F5344CB8AC3E}">
        <p14:creationId xmlns:p14="http://schemas.microsoft.com/office/powerpoint/2010/main" val="414970145"/>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Lst>
  <p:hf hdr="0" dt="0"/>
  <p:txStyles>
    <p:title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039" algn="l" rtl="0" eaLnBrk="1" fontAlgn="base" hangingPunct="1">
        <a:spcBef>
          <a:spcPct val="0"/>
        </a:spcBef>
        <a:spcAft>
          <a:spcPct val="0"/>
        </a:spcAft>
        <a:defRPr sz="3600">
          <a:solidFill>
            <a:schemeClr val="bg1"/>
          </a:solidFill>
          <a:latin typeface="Arial Black" pitchFamily="34" charset="0"/>
        </a:defRPr>
      </a:lvl6pPr>
      <a:lvl7pPr marL="914077" algn="l" rtl="0" eaLnBrk="1" fontAlgn="base" hangingPunct="1">
        <a:spcBef>
          <a:spcPct val="0"/>
        </a:spcBef>
        <a:spcAft>
          <a:spcPct val="0"/>
        </a:spcAft>
        <a:defRPr sz="3600">
          <a:solidFill>
            <a:schemeClr val="bg1"/>
          </a:solidFill>
          <a:latin typeface="Arial Black" pitchFamily="34" charset="0"/>
        </a:defRPr>
      </a:lvl7pPr>
      <a:lvl8pPr marL="1371116" algn="l" rtl="0" eaLnBrk="1" fontAlgn="base" hangingPunct="1">
        <a:spcBef>
          <a:spcPct val="0"/>
        </a:spcBef>
        <a:spcAft>
          <a:spcPct val="0"/>
        </a:spcAft>
        <a:defRPr sz="3600">
          <a:solidFill>
            <a:schemeClr val="bg1"/>
          </a:solidFill>
          <a:latin typeface="Arial Black" pitchFamily="34" charset="0"/>
        </a:defRPr>
      </a:lvl8pPr>
      <a:lvl9pPr marL="1828155" algn="l" rtl="0" eaLnBrk="1" fontAlgn="base" hangingPunct="1">
        <a:spcBef>
          <a:spcPct val="0"/>
        </a:spcBef>
        <a:spcAft>
          <a:spcPct val="0"/>
        </a:spcAft>
        <a:defRPr sz="3600">
          <a:solidFill>
            <a:schemeClr val="bg1"/>
          </a:solidFill>
          <a:latin typeface="Arial Black" pitchFamily="34" charset="0"/>
        </a:defRPr>
      </a:lvl9pPr>
    </p:titleStyle>
    <p:bodyStyle>
      <a:lvl1pPr marL="342778" indent="-342778" algn="l" rtl="0" eaLnBrk="1" fontAlgn="base" hangingPunct="1">
        <a:spcBef>
          <a:spcPct val="20000"/>
        </a:spcBef>
        <a:spcAft>
          <a:spcPct val="0"/>
        </a:spcAft>
        <a:buSzPct val="120000"/>
        <a:buFont typeface="Wingdings" pitchFamily="2" charset="2"/>
        <a:buChar char="§"/>
        <a:defRPr sz="1600">
          <a:solidFill>
            <a:schemeClr val="tx1"/>
          </a:solidFill>
          <a:latin typeface="+mn-lt"/>
          <a:ea typeface="+mn-ea"/>
          <a:cs typeface="+mn-cs"/>
        </a:defRPr>
      </a:lvl1pPr>
      <a:lvl2pPr marL="742688" indent="-285650" algn="l" rtl="0" eaLnBrk="1" fontAlgn="base" hangingPunct="1">
        <a:spcBef>
          <a:spcPct val="20000"/>
        </a:spcBef>
        <a:spcAft>
          <a:spcPct val="0"/>
        </a:spcAft>
        <a:buSzPct val="120000"/>
        <a:buFont typeface="Wingdings" pitchFamily="2" charset="2"/>
        <a:buChar char="§"/>
        <a:defRPr sz="1600">
          <a:solidFill>
            <a:schemeClr val="tx1"/>
          </a:solidFill>
          <a:latin typeface="+mn-lt"/>
        </a:defRPr>
      </a:lvl2pPr>
      <a:lvl3pPr marL="1142597" indent="-228519" algn="l" rtl="0" eaLnBrk="1" fontAlgn="base" hangingPunct="1">
        <a:spcBef>
          <a:spcPct val="20000"/>
        </a:spcBef>
        <a:spcAft>
          <a:spcPct val="0"/>
        </a:spcAft>
        <a:buSzPct val="120000"/>
        <a:buFont typeface="Wingdings" pitchFamily="2" charset="2"/>
        <a:buChar char="§"/>
        <a:defRPr sz="1600">
          <a:solidFill>
            <a:schemeClr val="tx1"/>
          </a:solidFill>
          <a:latin typeface="+mn-lt"/>
        </a:defRPr>
      </a:lvl3pPr>
      <a:lvl4pPr marL="1599635" indent="-228519" algn="l" rtl="0" eaLnBrk="1" fontAlgn="base" hangingPunct="1">
        <a:spcBef>
          <a:spcPct val="20000"/>
        </a:spcBef>
        <a:spcAft>
          <a:spcPct val="0"/>
        </a:spcAft>
        <a:buSzPct val="120000"/>
        <a:buFont typeface="Wingdings" pitchFamily="2" charset="2"/>
        <a:buChar char="§"/>
        <a:defRPr sz="1600">
          <a:solidFill>
            <a:schemeClr val="tx1"/>
          </a:solidFill>
          <a:latin typeface="+mn-lt"/>
        </a:defRPr>
      </a:lvl4pPr>
      <a:lvl5pPr marL="2056674" indent="-228519" algn="l" rtl="0" eaLnBrk="1" fontAlgn="base" hangingPunct="1">
        <a:spcBef>
          <a:spcPct val="20000"/>
        </a:spcBef>
        <a:spcAft>
          <a:spcPct val="0"/>
        </a:spcAft>
        <a:buSzPct val="120000"/>
        <a:buFont typeface="Wingdings" pitchFamily="2" charset="2"/>
        <a:buChar char="§"/>
        <a:defRPr sz="1600">
          <a:solidFill>
            <a:schemeClr val="tx1"/>
          </a:solidFill>
          <a:latin typeface="+mn-lt"/>
        </a:defRPr>
      </a:lvl5pPr>
      <a:lvl6pPr marL="2513713" indent="-228519" algn="l" rtl="0" eaLnBrk="1" fontAlgn="base" hangingPunct="1">
        <a:spcBef>
          <a:spcPct val="20000"/>
        </a:spcBef>
        <a:spcAft>
          <a:spcPct val="0"/>
        </a:spcAft>
        <a:buFont typeface="Wingdings" pitchFamily="2" charset="2"/>
        <a:buChar char="§"/>
        <a:defRPr sz="2000">
          <a:solidFill>
            <a:schemeClr val="bg1"/>
          </a:solidFill>
          <a:latin typeface="+mn-lt"/>
        </a:defRPr>
      </a:lvl6pPr>
      <a:lvl7pPr marL="2970750" indent="-228519" algn="l" rtl="0" eaLnBrk="1" fontAlgn="base" hangingPunct="1">
        <a:spcBef>
          <a:spcPct val="20000"/>
        </a:spcBef>
        <a:spcAft>
          <a:spcPct val="0"/>
        </a:spcAft>
        <a:buFont typeface="Wingdings" pitchFamily="2" charset="2"/>
        <a:buChar char="§"/>
        <a:defRPr sz="2000">
          <a:solidFill>
            <a:schemeClr val="bg1"/>
          </a:solidFill>
          <a:latin typeface="+mn-lt"/>
        </a:defRPr>
      </a:lvl7pPr>
      <a:lvl8pPr marL="3427790" indent="-228519" algn="l" rtl="0" eaLnBrk="1" fontAlgn="base" hangingPunct="1">
        <a:spcBef>
          <a:spcPct val="20000"/>
        </a:spcBef>
        <a:spcAft>
          <a:spcPct val="0"/>
        </a:spcAft>
        <a:buFont typeface="Wingdings" pitchFamily="2" charset="2"/>
        <a:buChar char="§"/>
        <a:defRPr sz="2000">
          <a:solidFill>
            <a:schemeClr val="bg1"/>
          </a:solidFill>
          <a:latin typeface="+mn-lt"/>
        </a:defRPr>
      </a:lvl8pPr>
      <a:lvl9pPr marL="3884829" indent="-228519" algn="l" rtl="0" eaLnBrk="1" fontAlgn="base" hangingPunct="1">
        <a:spcBef>
          <a:spcPct val="20000"/>
        </a:spcBef>
        <a:spcAft>
          <a:spcPct val="0"/>
        </a:spcAft>
        <a:buFont typeface="Wingdings" pitchFamily="2" charset="2"/>
        <a:buChar char="§"/>
        <a:defRPr sz="2000">
          <a:solidFill>
            <a:schemeClr val="bg1"/>
          </a:solidFill>
          <a:latin typeface="+mn-lt"/>
        </a:defRPr>
      </a:lvl9pPr>
    </p:bodyStyle>
    <p:otherStyle>
      <a:defPPr>
        <a:defRPr lang="sv-SE"/>
      </a:defPPr>
      <a:lvl1pPr marL="0" algn="l" defTabSz="914077" rtl="0" eaLnBrk="1" latinLnBrk="0" hangingPunct="1">
        <a:defRPr sz="1800" kern="1200">
          <a:solidFill>
            <a:schemeClr val="tx1"/>
          </a:solidFill>
          <a:latin typeface="+mn-lt"/>
          <a:ea typeface="+mn-ea"/>
          <a:cs typeface="+mn-cs"/>
        </a:defRPr>
      </a:lvl1pPr>
      <a:lvl2pPr marL="457039" algn="l" defTabSz="914077" rtl="0" eaLnBrk="1" latinLnBrk="0" hangingPunct="1">
        <a:defRPr sz="1800" kern="1200">
          <a:solidFill>
            <a:schemeClr val="tx1"/>
          </a:solidFill>
          <a:latin typeface="+mn-lt"/>
          <a:ea typeface="+mn-ea"/>
          <a:cs typeface="+mn-cs"/>
        </a:defRPr>
      </a:lvl2pPr>
      <a:lvl3pPr marL="914077" algn="l" defTabSz="914077" rtl="0" eaLnBrk="1" latinLnBrk="0" hangingPunct="1">
        <a:defRPr sz="1800" kern="1200">
          <a:solidFill>
            <a:schemeClr val="tx1"/>
          </a:solidFill>
          <a:latin typeface="+mn-lt"/>
          <a:ea typeface="+mn-ea"/>
          <a:cs typeface="+mn-cs"/>
        </a:defRPr>
      </a:lvl3pPr>
      <a:lvl4pPr marL="1371116" algn="l" defTabSz="914077" rtl="0" eaLnBrk="1" latinLnBrk="0" hangingPunct="1">
        <a:defRPr sz="1800" kern="1200">
          <a:solidFill>
            <a:schemeClr val="tx1"/>
          </a:solidFill>
          <a:latin typeface="+mn-lt"/>
          <a:ea typeface="+mn-ea"/>
          <a:cs typeface="+mn-cs"/>
        </a:defRPr>
      </a:lvl4pPr>
      <a:lvl5pPr marL="1828155" algn="l" defTabSz="914077" rtl="0" eaLnBrk="1" latinLnBrk="0" hangingPunct="1">
        <a:defRPr sz="1800" kern="1200">
          <a:solidFill>
            <a:schemeClr val="tx1"/>
          </a:solidFill>
          <a:latin typeface="+mn-lt"/>
          <a:ea typeface="+mn-ea"/>
          <a:cs typeface="+mn-cs"/>
        </a:defRPr>
      </a:lvl5pPr>
      <a:lvl6pPr marL="2285192" algn="l" defTabSz="914077" rtl="0" eaLnBrk="1" latinLnBrk="0" hangingPunct="1">
        <a:defRPr sz="1800" kern="1200">
          <a:solidFill>
            <a:schemeClr val="tx1"/>
          </a:solidFill>
          <a:latin typeface="+mn-lt"/>
          <a:ea typeface="+mn-ea"/>
          <a:cs typeface="+mn-cs"/>
        </a:defRPr>
      </a:lvl6pPr>
      <a:lvl7pPr marL="2742232" algn="l" defTabSz="914077" rtl="0" eaLnBrk="1" latinLnBrk="0" hangingPunct="1">
        <a:defRPr sz="1800" kern="1200">
          <a:solidFill>
            <a:schemeClr val="tx1"/>
          </a:solidFill>
          <a:latin typeface="+mn-lt"/>
          <a:ea typeface="+mn-ea"/>
          <a:cs typeface="+mn-cs"/>
        </a:defRPr>
      </a:lvl7pPr>
      <a:lvl8pPr marL="3199271" algn="l" defTabSz="914077" rtl="0" eaLnBrk="1" latinLnBrk="0" hangingPunct="1">
        <a:defRPr sz="1800" kern="1200">
          <a:solidFill>
            <a:schemeClr val="tx1"/>
          </a:solidFill>
          <a:latin typeface="+mn-lt"/>
          <a:ea typeface="+mn-ea"/>
          <a:cs typeface="+mn-cs"/>
        </a:defRPr>
      </a:lvl8pPr>
      <a:lvl9pPr marL="3656308" algn="l" defTabSz="9140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8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81.xml"/><Relationship Id="rId4" Type="http://schemas.openxmlformats.org/officeDocument/2006/relationships/hyperlink" Target="http://www.baltic-earth.e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81.xml"/><Relationship Id="rId6" Type="http://schemas.openxmlformats.org/officeDocument/2006/relationships/image" Target="../media/image10.png"/><Relationship Id="rId5" Type="http://schemas.openxmlformats.org/officeDocument/2006/relationships/hyperlink" Target="http://katalog.uu.se/empInfo/?languageId=1&amp;id=N96-3829" TargetMode="External"/><Relationship Id="rId4" Type="http://schemas.openxmlformats.org/officeDocument/2006/relationships/hyperlink" Target="http://www.smhi.se/en/Research/Research-departments/Oceanograph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200208" y="262842"/>
            <a:ext cx="7748338" cy="811935"/>
          </a:xfrm>
        </p:spPr>
        <p:txBody>
          <a:bodyPr/>
          <a:lstStyle/>
          <a:p>
            <a:pPr eaLnBrk="1" hangingPunct="1"/>
            <a:r>
              <a:rPr lang="de-DE" sz="2100" b="1" smtClean="0">
                <a:latin typeface="Candara" pitchFamily="34" charset="0"/>
              </a:rPr>
              <a:t>Baltic Earth – Earth System Science for the Baltic Sea region</a:t>
            </a:r>
            <a:br>
              <a:rPr lang="de-DE" sz="2100" b="1" smtClean="0">
                <a:latin typeface="Candara" pitchFamily="34" charset="0"/>
              </a:rPr>
            </a:br>
            <a:r>
              <a:rPr lang="de-DE" sz="1600" smtClean="0">
                <a:latin typeface="Calibri" panose="020F0502020204030204" pitchFamily="34" charset="0"/>
              </a:rPr>
              <a:t>The BALTEX </a:t>
            </a:r>
            <a:r>
              <a:rPr lang="de-DE" sz="1600">
                <a:latin typeface="Calibri" panose="020F0502020204030204" pitchFamily="34" charset="0"/>
              </a:rPr>
              <a:t>successor programme </a:t>
            </a:r>
            <a:r>
              <a:rPr lang="de-DE" sz="1600" smtClean="0">
                <a:latin typeface="Calibri" panose="020F0502020204030204" pitchFamily="34" charset="0"/>
              </a:rPr>
              <a:t>was lauched </a:t>
            </a:r>
            <a:r>
              <a:rPr lang="de-DE" sz="1600">
                <a:latin typeface="Calibri" panose="020F0502020204030204" pitchFamily="34" charset="0"/>
              </a:rPr>
              <a:t>at the </a:t>
            </a:r>
            <a:r>
              <a:rPr lang="de-DE" sz="1600" smtClean="0">
                <a:latin typeface="Calibri" panose="020F0502020204030204" pitchFamily="34" charset="0"/>
              </a:rPr>
              <a:t>7</a:t>
            </a:r>
            <a:r>
              <a:rPr lang="de-DE" sz="1600" baseline="30000" smtClean="0">
                <a:latin typeface="Calibri" panose="020F0502020204030204" pitchFamily="34" charset="0"/>
              </a:rPr>
              <a:t>th</a:t>
            </a:r>
            <a:r>
              <a:rPr lang="de-DE" sz="1600" smtClean="0">
                <a:latin typeface="Calibri" panose="020F0502020204030204" pitchFamily="34" charset="0"/>
              </a:rPr>
              <a:t> </a:t>
            </a:r>
            <a:r>
              <a:rPr lang="de-DE" sz="1600">
                <a:latin typeface="Calibri" panose="020F0502020204030204" pitchFamily="34" charset="0"/>
              </a:rPr>
              <a:t>Study Conference on BALTEX, Borgholm, Öland, Sweden, </a:t>
            </a:r>
            <a:r>
              <a:rPr lang="de-DE" sz="1600" smtClean="0">
                <a:latin typeface="Calibri" panose="020F0502020204030204" pitchFamily="34" charset="0"/>
              </a:rPr>
              <a:t>10-14 </a:t>
            </a:r>
            <a:r>
              <a:rPr lang="de-DE" sz="1600">
                <a:latin typeface="Calibri" panose="020F0502020204030204" pitchFamily="34" charset="0"/>
              </a:rPr>
              <a:t>June </a:t>
            </a:r>
            <a:r>
              <a:rPr lang="de-DE" sz="1600" dirty="0">
                <a:latin typeface="Calibri" panose="020F0502020204030204" pitchFamily="34" charset="0"/>
              </a:rPr>
              <a:t>2013</a:t>
            </a:r>
          </a:p>
        </p:txBody>
      </p:sp>
      <p:sp>
        <p:nvSpPr>
          <p:cNvPr id="3075" name="Text Box 5"/>
          <p:cNvSpPr txBox="1">
            <a:spLocks noChangeArrowheads="1"/>
          </p:cNvSpPr>
          <p:nvPr/>
        </p:nvSpPr>
        <p:spPr bwMode="auto">
          <a:xfrm>
            <a:off x="612644" y="1212354"/>
            <a:ext cx="159347" cy="37829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8871" tIns="41013" rIns="78871" bIns="41013">
            <a:spAutoFit/>
          </a:bodyPr>
          <a:lstStyle>
            <a:lvl1pPr defTabSz="1042988" eaLnBrk="0" hangingPunct="0">
              <a:defRPr sz="1600">
                <a:solidFill>
                  <a:schemeClr val="tx1"/>
                </a:solidFill>
                <a:latin typeface="Arial" pitchFamily="34" charset="0"/>
                <a:cs typeface="Arial" pitchFamily="34" charset="0"/>
              </a:defRPr>
            </a:lvl1pPr>
            <a:lvl2pPr marL="742950" indent="-285750" defTabSz="1042988" eaLnBrk="0" hangingPunct="0">
              <a:defRPr sz="1600">
                <a:solidFill>
                  <a:schemeClr val="tx1"/>
                </a:solidFill>
                <a:latin typeface="Arial" pitchFamily="34" charset="0"/>
                <a:cs typeface="Arial" pitchFamily="34" charset="0"/>
              </a:defRPr>
            </a:lvl2pPr>
            <a:lvl3pPr marL="1143000" indent="-228600" defTabSz="1042988" eaLnBrk="0" hangingPunct="0">
              <a:defRPr sz="1600">
                <a:solidFill>
                  <a:schemeClr val="tx1"/>
                </a:solidFill>
                <a:latin typeface="Arial" pitchFamily="34" charset="0"/>
                <a:cs typeface="Arial" pitchFamily="34" charset="0"/>
              </a:defRPr>
            </a:lvl3pPr>
            <a:lvl4pPr marL="1600200" indent="-228600" defTabSz="1042988" eaLnBrk="0" hangingPunct="0">
              <a:defRPr sz="1600">
                <a:solidFill>
                  <a:schemeClr val="tx1"/>
                </a:solidFill>
                <a:latin typeface="Arial" pitchFamily="34" charset="0"/>
                <a:cs typeface="Arial" pitchFamily="34" charset="0"/>
              </a:defRPr>
            </a:lvl4pPr>
            <a:lvl5pPr marL="2057400" indent="-228600" defTabSz="1042988" eaLnBrk="0" hangingPunct="0">
              <a:defRPr sz="1600">
                <a:solidFill>
                  <a:schemeClr val="tx1"/>
                </a:solidFill>
                <a:latin typeface="Arial" pitchFamily="34" charset="0"/>
                <a:cs typeface="Arial" pitchFamily="34" charset="0"/>
              </a:defRPr>
            </a:lvl5pPr>
            <a:lvl6pPr marL="2514600" indent="-228600" algn="ctr" defTabSz="1042988" eaLnBrk="0" fontAlgn="base" hangingPunct="0">
              <a:lnSpc>
                <a:spcPct val="120000"/>
              </a:lnSpc>
              <a:spcBef>
                <a:spcPct val="0"/>
              </a:spcBef>
              <a:spcAft>
                <a:spcPct val="0"/>
              </a:spcAft>
              <a:buFont typeface="Wingdings 3" pitchFamily="18" charset="2"/>
              <a:defRPr sz="1600">
                <a:solidFill>
                  <a:schemeClr val="tx1"/>
                </a:solidFill>
                <a:latin typeface="Arial" pitchFamily="34" charset="0"/>
                <a:cs typeface="Arial" pitchFamily="34" charset="0"/>
              </a:defRPr>
            </a:lvl6pPr>
            <a:lvl7pPr marL="2971800" indent="-228600" algn="ctr" defTabSz="1042988" eaLnBrk="0" fontAlgn="base" hangingPunct="0">
              <a:lnSpc>
                <a:spcPct val="120000"/>
              </a:lnSpc>
              <a:spcBef>
                <a:spcPct val="0"/>
              </a:spcBef>
              <a:spcAft>
                <a:spcPct val="0"/>
              </a:spcAft>
              <a:buFont typeface="Wingdings 3" pitchFamily="18" charset="2"/>
              <a:defRPr sz="1600">
                <a:solidFill>
                  <a:schemeClr val="tx1"/>
                </a:solidFill>
                <a:latin typeface="Arial" pitchFamily="34" charset="0"/>
                <a:cs typeface="Arial" pitchFamily="34" charset="0"/>
              </a:defRPr>
            </a:lvl7pPr>
            <a:lvl8pPr marL="3429000" indent="-228600" algn="ctr" defTabSz="1042988" eaLnBrk="0" fontAlgn="base" hangingPunct="0">
              <a:lnSpc>
                <a:spcPct val="120000"/>
              </a:lnSpc>
              <a:spcBef>
                <a:spcPct val="0"/>
              </a:spcBef>
              <a:spcAft>
                <a:spcPct val="0"/>
              </a:spcAft>
              <a:buFont typeface="Wingdings 3" pitchFamily="18" charset="2"/>
              <a:defRPr sz="1600">
                <a:solidFill>
                  <a:schemeClr val="tx1"/>
                </a:solidFill>
                <a:latin typeface="Arial" pitchFamily="34" charset="0"/>
                <a:cs typeface="Arial" pitchFamily="34" charset="0"/>
              </a:defRPr>
            </a:lvl8pPr>
            <a:lvl9pPr marL="3886200" indent="-228600" algn="ctr" defTabSz="1042988" eaLnBrk="0" fontAlgn="base" hangingPunct="0">
              <a:lnSpc>
                <a:spcPct val="120000"/>
              </a:lnSpc>
              <a:spcBef>
                <a:spcPct val="0"/>
              </a:spcBef>
              <a:spcAft>
                <a:spcPct val="0"/>
              </a:spcAft>
              <a:buFont typeface="Wingdings 3" pitchFamily="18" charset="2"/>
              <a:defRPr sz="1600">
                <a:solidFill>
                  <a:schemeClr val="tx1"/>
                </a:solidFill>
                <a:latin typeface="Arial" pitchFamily="34" charset="0"/>
                <a:cs typeface="Arial" pitchFamily="34" charset="0"/>
              </a:defRPr>
            </a:lvl9pPr>
          </a:lstStyle>
          <a:p>
            <a:pPr algn="ctr" eaLnBrk="1" fontAlgn="base" hangingPunct="1">
              <a:lnSpc>
                <a:spcPct val="120000"/>
              </a:lnSpc>
              <a:spcBef>
                <a:spcPct val="0"/>
              </a:spcBef>
              <a:spcAft>
                <a:spcPct val="0"/>
              </a:spcAft>
              <a:buFont typeface="Wingdings 3" pitchFamily="18" charset="2"/>
              <a:buNone/>
            </a:pPr>
            <a:endParaRPr lang="en-US">
              <a:solidFill>
                <a:srgbClr val="000000"/>
              </a:solidFill>
            </a:endParaRPr>
          </a:p>
        </p:txBody>
      </p:sp>
      <p:sp>
        <p:nvSpPr>
          <p:cNvPr id="3077" name="Rectangle 8"/>
          <p:cNvSpPr>
            <a:spLocks noChangeArrowheads="1"/>
          </p:cNvSpPr>
          <p:nvPr/>
        </p:nvSpPr>
        <p:spPr bwMode="gray">
          <a:xfrm>
            <a:off x="523990" y="2711237"/>
            <a:ext cx="5786947" cy="311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defTabSz="914018" fontAlgn="base">
              <a:lnSpc>
                <a:spcPct val="120000"/>
              </a:lnSpc>
              <a:spcBef>
                <a:spcPct val="0"/>
              </a:spcBef>
              <a:spcAft>
                <a:spcPct val="0"/>
              </a:spcAft>
            </a:pPr>
            <a:endParaRPr lang="en-US" sz="1400">
              <a:solidFill>
                <a:srgbClr val="000000"/>
              </a:solidFill>
              <a:latin typeface="Arial" pitchFamily="34" charset="0"/>
            </a:endParaRPr>
          </a:p>
        </p:txBody>
      </p:sp>
      <p:pic>
        <p:nvPicPr>
          <p:cNvPr id="2050" name="Picture 2" descr="V:\BALTEX\POSTBALTEX\Logo\Final\PostBALTEX_logo_NE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208" y="1427732"/>
            <a:ext cx="3869690" cy="524121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6973" y="0"/>
            <a:ext cx="1257029" cy="1337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2"/>
          <p:cNvSpPr txBox="1">
            <a:spLocks noChangeArrowheads="1"/>
          </p:cNvSpPr>
          <p:nvPr/>
        </p:nvSpPr>
        <p:spPr bwMode="gray">
          <a:xfrm>
            <a:off x="4253303" y="1333494"/>
            <a:ext cx="338437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l" defTabSz="1042988" rtl="0" eaLnBrk="0" fontAlgn="base" hangingPunct="0">
              <a:spcBef>
                <a:spcPct val="0"/>
              </a:spcBef>
              <a:spcAft>
                <a:spcPct val="0"/>
              </a:spcAft>
              <a:defRPr>
                <a:solidFill>
                  <a:schemeClr val="tx1"/>
                </a:solidFill>
                <a:latin typeface="+mj-lt"/>
                <a:ea typeface="+mj-ea"/>
                <a:cs typeface="+mj-cs"/>
              </a:defRPr>
            </a:lvl1pPr>
            <a:lvl2pPr algn="l" defTabSz="1042988" rtl="0" eaLnBrk="0" fontAlgn="base" hangingPunct="0">
              <a:spcBef>
                <a:spcPct val="0"/>
              </a:spcBef>
              <a:spcAft>
                <a:spcPct val="0"/>
              </a:spcAft>
              <a:defRPr>
                <a:solidFill>
                  <a:schemeClr val="tx1"/>
                </a:solidFill>
                <a:latin typeface="Calibri" pitchFamily="34" charset="0"/>
                <a:cs typeface="Arial" charset="0"/>
              </a:defRPr>
            </a:lvl2pPr>
            <a:lvl3pPr algn="l" defTabSz="1042988" rtl="0" eaLnBrk="0" fontAlgn="base" hangingPunct="0">
              <a:spcBef>
                <a:spcPct val="0"/>
              </a:spcBef>
              <a:spcAft>
                <a:spcPct val="0"/>
              </a:spcAft>
              <a:defRPr>
                <a:solidFill>
                  <a:schemeClr val="tx1"/>
                </a:solidFill>
                <a:latin typeface="Calibri" pitchFamily="34" charset="0"/>
                <a:cs typeface="Arial" charset="0"/>
              </a:defRPr>
            </a:lvl3pPr>
            <a:lvl4pPr algn="l" defTabSz="1042988" rtl="0" eaLnBrk="0" fontAlgn="base" hangingPunct="0">
              <a:spcBef>
                <a:spcPct val="0"/>
              </a:spcBef>
              <a:spcAft>
                <a:spcPct val="0"/>
              </a:spcAft>
              <a:defRPr>
                <a:solidFill>
                  <a:schemeClr val="tx1"/>
                </a:solidFill>
                <a:latin typeface="Calibri" pitchFamily="34" charset="0"/>
                <a:cs typeface="Arial" charset="0"/>
              </a:defRPr>
            </a:lvl4pPr>
            <a:lvl5pPr algn="l" defTabSz="1042988" rtl="0" eaLnBrk="0" fontAlgn="base" hangingPunct="0">
              <a:spcBef>
                <a:spcPct val="0"/>
              </a:spcBef>
              <a:spcAft>
                <a:spcPct val="0"/>
              </a:spcAft>
              <a:defRPr>
                <a:solidFill>
                  <a:schemeClr val="tx1"/>
                </a:solidFill>
                <a:latin typeface="Calibri" pitchFamily="34" charset="0"/>
                <a:cs typeface="Arial" charset="0"/>
              </a:defRPr>
            </a:lvl5pPr>
            <a:lvl6pPr marL="457200" algn="l" defTabSz="1042988" rtl="0" fontAlgn="base">
              <a:spcBef>
                <a:spcPct val="0"/>
              </a:spcBef>
              <a:spcAft>
                <a:spcPct val="0"/>
              </a:spcAft>
              <a:defRPr>
                <a:solidFill>
                  <a:schemeClr val="tx1"/>
                </a:solidFill>
                <a:latin typeface="Calibri" pitchFamily="34" charset="0"/>
                <a:cs typeface="Arial" charset="0"/>
              </a:defRPr>
            </a:lvl6pPr>
            <a:lvl7pPr marL="914400" algn="l" defTabSz="1042988" rtl="0" fontAlgn="base">
              <a:spcBef>
                <a:spcPct val="0"/>
              </a:spcBef>
              <a:spcAft>
                <a:spcPct val="0"/>
              </a:spcAft>
              <a:defRPr>
                <a:solidFill>
                  <a:schemeClr val="tx1"/>
                </a:solidFill>
                <a:latin typeface="Calibri" pitchFamily="34" charset="0"/>
                <a:cs typeface="Arial" charset="0"/>
              </a:defRPr>
            </a:lvl7pPr>
            <a:lvl8pPr marL="1371600" algn="l" defTabSz="1042988" rtl="0" fontAlgn="base">
              <a:spcBef>
                <a:spcPct val="0"/>
              </a:spcBef>
              <a:spcAft>
                <a:spcPct val="0"/>
              </a:spcAft>
              <a:defRPr>
                <a:solidFill>
                  <a:schemeClr val="tx1"/>
                </a:solidFill>
                <a:latin typeface="Calibri" pitchFamily="34" charset="0"/>
                <a:cs typeface="Arial" charset="0"/>
              </a:defRPr>
            </a:lvl8pPr>
            <a:lvl9pPr marL="1828800" algn="l" defTabSz="1042988" rtl="0" fontAlgn="base">
              <a:spcBef>
                <a:spcPct val="0"/>
              </a:spcBef>
              <a:spcAft>
                <a:spcPct val="0"/>
              </a:spcAft>
              <a:defRPr>
                <a:solidFill>
                  <a:schemeClr val="tx1"/>
                </a:solidFill>
                <a:latin typeface="Calibri" pitchFamily="34" charset="0"/>
                <a:cs typeface="Arial" charset="0"/>
              </a:defRPr>
            </a:lvl9pPr>
          </a:lstStyle>
          <a:p>
            <a:pPr eaLnBrk="1" hangingPunct="1"/>
            <a:r>
              <a:rPr lang="de-DE" b="1" kern="0" dirty="0">
                <a:solidFill>
                  <a:srgbClr val="000000"/>
                </a:solidFill>
                <a:latin typeface="Candara" pitchFamily="34" charset="0"/>
              </a:rPr>
              <a:t>Vision of </a:t>
            </a:r>
            <a:r>
              <a:rPr lang="de-DE" b="1" kern="0" dirty="0" err="1">
                <a:solidFill>
                  <a:srgbClr val="000000"/>
                </a:solidFill>
                <a:latin typeface="Candara" pitchFamily="34" charset="0"/>
              </a:rPr>
              <a:t>the</a:t>
            </a:r>
            <a:r>
              <a:rPr lang="de-DE" b="1" kern="0" dirty="0">
                <a:solidFill>
                  <a:srgbClr val="000000"/>
                </a:solidFill>
                <a:latin typeface="Candara" pitchFamily="34" charset="0"/>
              </a:rPr>
              <a:t> </a:t>
            </a:r>
            <a:r>
              <a:rPr lang="de-DE" b="1" kern="0" err="1">
                <a:solidFill>
                  <a:srgbClr val="000000"/>
                </a:solidFill>
                <a:latin typeface="Candara" pitchFamily="34" charset="0"/>
              </a:rPr>
              <a:t>new</a:t>
            </a:r>
            <a:r>
              <a:rPr lang="de-DE" b="1" kern="0">
                <a:solidFill>
                  <a:srgbClr val="000000"/>
                </a:solidFill>
                <a:latin typeface="Candara" pitchFamily="34" charset="0"/>
              </a:rPr>
              <a:t> </a:t>
            </a:r>
            <a:r>
              <a:rPr lang="de-DE" b="1" kern="0" smtClean="0">
                <a:solidFill>
                  <a:srgbClr val="000000"/>
                </a:solidFill>
                <a:latin typeface="Candara" pitchFamily="34" charset="0"/>
              </a:rPr>
              <a:t>programme</a:t>
            </a:r>
            <a:endParaRPr lang="de-DE" kern="0" dirty="0">
              <a:solidFill>
                <a:srgbClr val="000000"/>
              </a:solidFill>
              <a:latin typeface="Candara" pitchFamily="34" charset="0"/>
            </a:endParaRPr>
          </a:p>
          <a:p>
            <a:pPr eaLnBrk="1" hangingPunct="1">
              <a:buFont typeface="Wingdings 3" pitchFamily="18" charset="2"/>
              <a:buNone/>
            </a:pPr>
            <a:r>
              <a:rPr lang="en-US" sz="1600" i="1" dirty="0">
                <a:solidFill>
                  <a:srgbClr val="000000"/>
                </a:solidFill>
                <a:latin typeface="Calibri" panose="020F0502020204030204" pitchFamily="34" charset="0"/>
              </a:rPr>
              <a:t>To achieve an improved Earth System understanding of the Baltic </a:t>
            </a:r>
            <a:r>
              <a:rPr lang="en-US" sz="1600" i="1">
                <a:solidFill>
                  <a:srgbClr val="000000"/>
                </a:solidFill>
                <a:latin typeface="Calibri" panose="020F0502020204030204" pitchFamily="34" charset="0"/>
              </a:rPr>
              <a:t>Sea </a:t>
            </a:r>
            <a:r>
              <a:rPr lang="en-US" sz="1600" i="1" smtClean="0">
                <a:solidFill>
                  <a:srgbClr val="000000"/>
                </a:solidFill>
                <a:latin typeface="Calibri" panose="020F0502020204030204" pitchFamily="34" charset="0"/>
              </a:rPr>
              <a:t>region</a:t>
            </a:r>
            <a:endParaRPr lang="en-US" sz="1600" i="1" dirty="0">
              <a:solidFill>
                <a:srgbClr val="000000"/>
              </a:solidFill>
              <a:latin typeface="Calibri" panose="020F0502020204030204" pitchFamily="34" charset="0"/>
            </a:endParaRPr>
          </a:p>
        </p:txBody>
      </p:sp>
      <p:sp>
        <p:nvSpPr>
          <p:cNvPr id="10" name="Platshållare för innehåll 2"/>
          <p:cNvSpPr txBox="1">
            <a:spLocks/>
          </p:cNvSpPr>
          <p:nvPr/>
        </p:nvSpPr>
        <p:spPr>
          <a:xfrm>
            <a:off x="4427984" y="2437731"/>
            <a:ext cx="4433646" cy="4195373"/>
          </a:xfrm>
          <a:prstGeom prst="rect">
            <a:avLst/>
          </a:prstGeom>
        </p:spPr>
        <p:txBody>
          <a:bodyPr lIns="80133" tIns="40067" rIns="80133" bIns="40067"/>
          <a:lstStyle>
            <a:lvl1pPr marL="342900" indent="-342900" algn="l" defTabSz="1042988" rtl="0" eaLnBrk="0" fontAlgn="base" hangingPunct="0">
              <a:lnSpc>
                <a:spcPct val="120000"/>
              </a:lnSpc>
              <a:spcBef>
                <a:spcPct val="0"/>
              </a:spcBef>
              <a:spcAft>
                <a:spcPct val="0"/>
              </a:spcAft>
              <a:tabLst>
                <a:tab pos="449263" algn="l"/>
                <a:tab pos="898525" algn="l"/>
                <a:tab pos="1347788" algn="l"/>
                <a:tab pos="1797050" algn="l"/>
              </a:tabLst>
              <a:defRPr>
                <a:solidFill>
                  <a:schemeClr val="tx1"/>
                </a:solidFill>
                <a:latin typeface="+mn-lt"/>
                <a:ea typeface="+mn-ea"/>
                <a:cs typeface="+mn-cs"/>
              </a:defRPr>
            </a:lvl1pPr>
            <a:lvl2pPr marL="446088" indent="-444500" algn="l" defTabSz="1042988" rtl="0" eaLnBrk="0" fontAlgn="base" hangingPunct="0">
              <a:lnSpc>
                <a:spcPct val="120000"/>
              </a:lnSpc>
              <a:spcBef>
                <a:spcPct val="0"/>
              </a:spcBef>
              <a:spcAft>
                <a:spcPct val="0"/>
              </a:spcAft>
              <a:buFont typeface="Wingdings 3" pitchFamily="18" charset="2"/>
              <a:buChar char="Ò"/>
              <a:tabLst>
                <a:tab pos="449263" algn="l"/>
                <a:tab pos="898525" algn="l"/>
                <a:tab pos="1347788" algn="l"/>
                <a:tab pos="1797050" algn="l"/>
              </a:tabLst>
              <a:defRPr>
                <a:solidFill>
                  <a:schemeClr val="tx1"/>
                </a:solidFill>
                <a:latin typeface="+mn-lt"/>
                <a:cs typeface="+mn-cs"/>
              </a:defRPr>
            </a:lvl2pPr>
            <a:lvl3pPr marL="895350" indent="-447675" algn="l" defTabSz="1042988" rtl="0" eaLnBrk="0" fontAlgn="base" hangingPunct="0">
              <a:lnSpc>
                <a:spcPct val="120000"/>
              </a:lnSpc>
              <a:spcBef>
                <a:spcPct val="0"/>
              </a:spcBef>
              <a:spcAft>
                <a:spcPct val="0"/>
              </a:spcAft>
              <a:buFont typeface="Wingdings 3" pitchFamily="18" charset="2"/>
              <a:buChar char="Ò"/>
              <a:tabLst>
                <a:tab pos="449263" algn="l"/>
                <a:tab pos="898525" algn="l"/>
                <a:tab pos="1347788" algn="l"/>
                <a:tab pos="1797050" algn="l"/>
              </a:tabLst>
              <a:defRPr>
                <a:solidFill>
                  <a:schemeClr val="tx1"/>
                </a:solidFill>
                <a:latin typeface="+mn-lt"/>
                <a:cs typeface="+mn-cs"/>
              </a:defRPr>
            </a:lvl3pPr>
            <a:lvl4pPr marL="1344613" indent="-447675" algn="l" defTabSz="1042988" rtl="0" eaLnBrk="0" fontAlgn="base" hangingPunct="0">
              <a:lnSpc>
                <a:spcPct val="120000"/>
              </a:lnSpc>
              <a:spcBef>
                <a:spcPct val="0"/>
              </a:spcBef>
              <a:spcAft>
                <a:spcPct val="0"/>
              </a:spcAft>
              <a:buFont typeface="Wingdings 3" pitchFamily="18" charset="2"/>
              <a:buChar char="Ò"/>
              <a:tabLst>
                <a:tab pos="449263" algn="l"/>
                <a:tab pos="898525" algn="l"/>
                <a:tab pos="1347788" algn="l"/>
                <a:tab pos="1797050" algn="l"/>
              </a:tabLst>
              <a:defRPr>
                <a:solidFill>
                  <a:schemeClr val="tx1"/>
                </a:solidFill>
                <a:latin typeface="+mn-lt"/>
                <a:cs typeface="+mn-cs"/>
              </a:defRPr>
            </a:lvl4pPr>
            <a:lvl5pPr marL="1793875" indent="-447675" algn="l" defTabSz="1042988" rtl="0" eaLnBrk="0" fontAlgn="base" hangingPunct="0">
              <a:lnSpc>
                <a:spcPct val="120000"/>
              </a:lnSpc>
              <a:spcBef>
                <a:spcPct val="0"/>
              </a:spcBef>
              <a:spcAft>
                <a:spcPct val="0"/>
              </a:spcAft>
              <a:buFont typeface="Wingdings 3" pitchFamily="18" charset="2"/>
              <a:buChar char="Ò"/>
              <a:tabLst>
                <a:tab pos="449263" algn="l"/>
                <a:tab pos="898525" algn="l"/>
                <a:tab pos="1347788" algn="l"/>
                <a:tab pos="1797050" algn="l"/>
              </a:tabLst>
              <a:defRPr>
                <a:solidFill>
                  <a:schemeClr val="tx1"/>
                </a:solidFill>
                <a:latin typeface="+mn-lt"/>
                <a:cs typeface="+mn-cs"/>
              </a:defRPr>
            </a:lvl5pPr>
            <a:lvl6pPr marL="2251075" indent="-447675" algn="l" defTabSz="1042988" rtl="0" fontAlgn="base">
              <a:lnSpc>
                <a:spcPct val="120000"/>
              </a:lnSpc>
              <a:spcBef>
                <a:spcPct val="0"/>
              </a:spcBef>
              <a:spcAft>
                <a:spcPct val="0"/>
              </a:spcAft>
              <a:buFont typeface="Wingdings 3" pitchFamily="18" charset="2"/>
              <a:buChar char="Ò"/>
              <a:tabLst>
                <a:tab pos="449263" algn="l"/>
                <a:tab pos="898525" algn="l"/>
                <a:tab pos="1347788" algn="l"/>
                <a:tab pos="1797050" algn="l"/>
              </a:tabLst>
              <a:defRPr>
                <a:solidFill>
                  <a:schemeClr val="tx1"/>
                </a:solidFill>
                <a:latin typeface="+mn-lt"/>
                <a:cs typeface="+mn-cs"/>
              </a:defRPr>
            </a:lvl6pPr>
            <a:lvl7pPr marL="2708275" indent="-447675" algn="l" defTabSz="1042988" rtl="0" fontAlgn="base">
              <a:lnSpc>
                <a:spcPct val="120000"/>
              </a:lnSpc>
              <a:spcBef>
                <a:spcPct val="0"/>
              </a:spcBef>
              <a:spcAft>
                <a:spcPct val="0"/>
              </a:spcAft>
              <a:buFont typeface="Wingdings 3" pitchFamily="18" charset="2"/>
              <a:buChar char="Ò"/>
              <a:tabLst>
                <a:tab pos="449263" algn="l"/>
                <a:tab pos="898525" algn="l"/>
                <a:tab pos="1347788" algn="l"/>
                <a:tab pos="1797050" algn="l"/>
              </a:tabLst>
              <a:defRPr>
                <a:solidFill>
                  <a:schemeClr val="tx1"/>
                </a:solidFill>
                <a:latin typeface="+mn-lt"/>
                <a:cs typeface="+mn-cs"/>
              </a:defRPr>
            </a:lvl7pPr>
            <a:lvl8pPr marL="3165475" indent="-447675" algn="l" defTabSz="1042988" rtl="0" fontAlgn="base">
              <a:lnSpc>
                <a:spcPct val="120000"/>
              </a:lnSpc>
              <a:spcBef>
                <a:spcPct val="0"/>
              </a:spcBef>
              <a:spcAft>
                <a:spcPct val="0"/>
              </a:spcAft>
              <a:buFont typeface="Wingdings 3" pitchFamily="18" charset="2"/>
              <a:buChar char="Ò"/>
              <a:tabLst>
                <a:tab pos="449263" algn="l"/>
                <a:tab pos="898525" algn="l"/>
                <a:tab pos="1347788" algn="l"/>
                <a:tab pos="1797050" algn="l"/>
              </a:tabLst>
              <a:defRPr>
                <a:solidFill>
                  <a:schemeClr val="tx1"/>
                </a:solidFill>
                <a:latin typeface="+mn-lt"/>
                <a:cs typeface="+mn-cs"/>
              </a:defRPr>
            </a:lvl8pPr>
            <a:lvl9pPr marL="3622675" indent="-447675" algn="l" defTabSz="1042988" rtl="0" fontAlgn="base">
              <a:lnSpc>
                <a:spcPct val="120000"/>
              </a:lnSpc>
              <a:spcBef>
                <a:spcPct val="0"/>
              </a:spcBef>
              <a:spcAft>
                <a:spcPct val="0"/>
              </a:spcAft>
              <a:buFont typeface="Wingdings 3" pitchFamily="18" charset="2"/>
              <a:buChar char="Ò"/>
              <a:tabLst>
                <a:tab pos="449263" algn="l"/>
                <a:tab pos="898525" algn="l"/>
                <a:tab pos="1347788" algn="l"/>
                <a:tab pos="1797050" algn="l"/>
              </a:tabLst>
              <a:defRPr>
                <a:solidFill>
                  <a:schemeClr val="tx1"/>
                </a:solidFill>
                <a:latin typeface="+mn-lt"/>
                <a:cs typeface="+mn-cs"/>
              </a:defRPr>
            </a:lvl9pPr>
          </a:lstStyle>
          <a:p>
            <a:pPr marL="159988" indent="-159988">
              <a:spcAft>
                <a:spcPts val="263"/>
              </a:spcAft>
              <a:buFont typeface="Arial" pitchFamily="34" charset="0"/>
              <a:buChar char="•"/>
              <a:tabLst/>
            </a:pPr>
            <a:r>
              <a:rPr lang="sv-SE" sz="1600" b="1" kern="0" dirty="0" err="1">
                <a:solidFill>
                  <a:srgbClr val="000000"/>
                </a:solidFill>
                <a:latin typeface="Calibri" panose="020F0502020204030204" pitchFamily="34" charset="0"/>
                <a:cs typeface="Times New Roman" pitchFamily="18" charset="0"/>
              </a:rPr>
              <a:t>Interdisciplinary</a:t>
            </a:r>
            <a:r>
              <a:rPr lang="sv-SE" sz="1600" kern="0" dirty="0">
                <a:solidFill>
                  <a:srgbClr val="000000"/>
                </a:solidFill>
                <a:latin typeface="Calibri" panose="020F0502020204030204" pitchFamily="34" charset="0"/>
                <a:cs typeface="Times New Roman" pitchFamily="18" charset="0"/>
              </a:rPr>
              <a:t> and </a:t>
            </a:r>
            <a:r>
              <a:rPr lang="sv-SE" sz="1600" b="1" kern="0" dirty="0">
                <a:solidFill>
                  <a:srgbClr val="000000"/>
                </a:solidFill>
                <a:latin typeface="Calibri" panose="020F0502020204030204" pitchFamily="34" charset="0"/>
                <a:cs typeface="Times New Roman" pitchFamily="18" charset="0"/>
              </a:rPr>
              <a:t>international</a:t>
            </a:r>
            <a:r>
              <a:rPr lang="sv-SE" sz="1600" kern="0" dirty="0">
                <a:solidFill>
                  <a:srgbClr val="000000"/>
                </a:solidFill>
                <a:latin typeface="Calibri" panose="020F0502020204030204" pitchFamily="34" charset="0"/>
                <a:cs typeface="Times New Roman" pitchFamily="18" charset="0"/>
              </a:rPr>
              <a:t> </a:t>
            </a:r>
            <a:r>
              <a:rPr lang="sv-SE" sz="1600" kern="0" dirty="0" err="1">
                <a:solidFill>
                  <a:srgbClr val="000000"/>
                </a:solidFill>
                <a:latin typeface="Calibri" panose="020F0502020204030204" pitchFamily="34" charset="0"/>
                <a:cs typeface="Times New Roman" pitchFamily="18" charset="0"/>
              </a:rPr>
              <a:t>collaboration</a:t>
            </a:r>
            <a:r>
              <a:rPr lang="sv-SE" sz="1600" kern="0" dirty="0">
                <a:solidFill>
                  <a:srgbClr val="000000"/>
                </a:solidFill>
                <a:latin typeface="Calibri" panose="020F0502020204030204" pitchFamily="34" charset="0"/>
                <a:cs typeface="Times New Roman" pitchFamily="18" charset="0"/>
              </a:rPr>
              <a:t> (</a:t>
            </a:r>
            <a:r>
              <a:rPr lang="sv-SE" sz="1600" kern="0" dirty="0" err="1">
                <a:solidFill>
                  <a:srgbClr val="000000"/>
                </a:solidFill>
                <a:latin typeface="Calibri" panose="020F0502020204030204" pitchFamily="34" charset="0"/>
                <a:cs typeface="Times New Roman" pitchFamily="18" charset="0"/>
              </a:rPr>
              <a:t>study</a:t>
            </a:r>
            <a:r>
              <a:rPr lang="sv-SE" sz="1600" kern="0" dirty="0">
                <a:solidFill>
                  <a:srgbClr val="000000"/>
                </a:solidFill>
                <a:latin typeface="Calibri" panose="020F0502020204030204" pitchFamily="34" charset="0"/>
                <a:cs typeface="Times New Roman" pitchFamily="18" charset="0"/>
              </a:rPr>
              <a:t> </a:t>
            </a:r>
            <a:r>
              <a:rPr lang="sv-SE" sz="1600" kern="0" dirty="0" err="1">
                <a:solidFill>
                  <a:srgbClr val="000000"/>
                </a:solidFill>
                <a:latin typeface="Calibri" panose="020F0502020204030204" pitchFamily="34" charset="0"/>
                <a:cs typeface="Times New Roman" pitchFamily="18" charset="0"/>
              </a:rPr>
              <a:t>conferences</a:t>
            </a:r>
            <a:r>
              <a:rPr lang="sv-SE" sz="1600" kern="0" dirty="0">
                <a:solidFill>
                  <a:srgbClr val="000000"/>
                </a:solidFill>
                <a:latin typeface="Calibri" panose="020F0502020204030204" pitchFamily="34" charset="0"/>
                <a:cs typeface="Times New Roman" pitchFamily="18" charset="0"/>
              </a:rPr>
              <a:t>, workshops, etc.)</a:t>
            </a:r>
          </a:p>
          <a:p>
            <a:pPr marL="159988" indent="-159988">
              <a:spcAft>
                <a:spcPts val="263"/>
              </a:spcAft>
              <a:buFont typeface="Arial" pitchFamily="34" charset="0"/>
              <a:buChar char="•"/>
              <a:tabLst/>
            </a:pPr>
            <a:r>
              <a:rPr lang="en-GB" sz="1600" b="1" kern="0" dirty="0">
                <a:solidFill>
                  <a:srgbClr val="000000"/>
                </a:solidFill>
                <a:latin typeface="Calibri" panose="020F0502020204030204" pitchFamily="34" charset="0"/>
                <a:cs typeface="Times New Roman" pitchFamily="18" charset="0"/>
              </a:rPr>
              <a:t>Holistic view</a:t>
            </a:r>
            <a:r>
              <a:rPr lang="en-GB" sz="1600" kern="0" dirty="0">
                <a:solidFill>
                  <a:srgbClr val="000000"/>
                </a:solidFill>
                <a:latin typeface="Calibri" panose="020F0502020204030204" pitchFamily="34" charset="0"/>
                <a:cs typeface="Times New Roman" pitchFamily="18" charset="0"/>
              </a:rPr>
              <a:t> on the Earth system of the Baltic Sea region, encompassing processes in the </a:t>
            </a:r>
            <a:r>
              <a:rPr lang="en-GB" sz="1600" b="1" kern="0" dirty="0">
                <a:solidFill>
                  <a:srgbClr val="000000"/>
                </a:solidFill>
                <a:latin typeface="Calibri" panose="020F0502020204030204" pitchFamily="34" charset="0"/>
                <a:cs typeface="Times New Roman" pitchFamily="18" charset="0"/>
              </a:rPr>
              <a:t>atmosphere</a:t>
            </a:r>
            <a:r>
              <a:rPr lang="en-GB" sz="1600" kern="0" dirty="0">
                <a:solidFill>
                  <a:srgbClr val="000000"/>
                </a:solidFill>
                <a:latin typeface="Calibri" panose="020F0502020204030204" pitchFamily="34" charset="0"/>
                <a:cs typeface="Times New Roman" pitchFamily="18" charset="0"/>
              </a:rPr>
              <a:t>, on </a:t>
            </a:r>
            <a:r>
              <a:rPr lang="en-GB" sz="1600" b="1" kern="0" dirty="0">
                <a:solidFill>
                  <a:srgbClr val="000000"/>
                </a:solidFill>
                <a:latin typeface="Calibri" panose="020F0502020204030204" pitchFamily="34" charset="0"/>
                <a:cs typeface="Times New Roman" pitchFamily="18" charset="0"/>
              </a:rPr>
              <a:t>land</a:t>
            </a:r>
            <a:r>
              <a:rPr lang="en-GB" sz="1600" kern="0" dirty="0">
                <a:solidFill>
                  <a:srgbClr val="000000"/>
                </a:solidFill>
                <a:latin typeface="Calibri" panose="020F0502020204030204" pitchFamily="34" charset="0"/>
                <a:cs typeface="Times New Roman" pitchFamily="18" charset="0"/>
              </a:rPr>
              <a:t> and in the </a:t>
            </a:r>
            <a:r>
              <a:rPr lang="en-GB" sz="1600" b="1" kern="0" dirty="0">
                <a:solidFill>
                  <a:srgbClr val="000000"/>
                </a:solidFill>
                <a:latin typeface="Calibri" panose="020F0502020204030204" pitchFamily="34" charset="0"/>
                <a:cs typeface="Times New Roman" pitchFamily="18" charset="0"/>
              </a:rPr>
              <a:t>sea</a:t>
            </a:r>
            <a:r>
              <a:rPr lang="en-GB" sz="1600" kern="0" dirty="0">
                <a:solidFill>
                  <a:srgbClr val="000000"/>
                </a:solidFill>
                <a:latin typeface="Calibri" panose="020F0502020204030204" pitchFamily="34" charset="0"/>
                <a:cs typeface="Times New Roman" pitchFamily="18" charset="0"/>
              </a:rPr>
              <a:t> and also in the </a:t>
            </a:r>
            <a:r>
              <a:rPr lang="en-GB" sz="1600" b="1" kern="0" dirty="0" err="1">
                <a:solidFill>
                  <a:srgbClr val="000000"/>
                </a:solidFill>
                <a:latin typeface="Calibri" panose="020F0502020204030204" pitchFamily="34" charset="0"/>
                <a:cs typeface="Times New Roman" pitchFamily="18" charset="0"/>
              </a:rPr>
              <a:t>anthroposphere</a:t>
            </a:r>
            <a:endParaRPr lang="en-GB" sz="1600" b="1" kern="0" dirty="0">
              <a:solidFill>
                <a:srgbClr val="000000"/>
              </a:solidFill>
              <a:latin typeface="Calibri" panose="020F0502020204030204" pitchFamily="34" charset="0"/>
              <a:cs typeface="Times New Roman" pitchFamily="18" charset="0"/>
            </a:endParaRPr>
          </a:p>
          <a:p>
            <a:pPr marL="159988" indent="-159988">
              <a:spcAft>
                <a:spcPts val="263"/>
              </a:spcAft>
              <a:buFont typeface="Arial" pitchFamily="34" charset="0"/>
              <a:buChar char="•"/>
              <a:tabLst/>
            </a:pPr>
            <a:r>
              <a:rPr lang="en-GB" sz="1600" kern="0" dirty="0">
                <a:solidFill>
                  <a:srgbClr val="000000"/>
                </a:solidFill>
                <a:latin typeface="Calibri" panose="020F0502020204030204" pitchFamily="34" charset="0"/>
                <a:cs typeface="Times New Roman" pitchFamily="18" charset="0"/>
              </a:rPr>
              <a:t>“</a:t>
            </a:r>
            <a:r>
              <a:rPr lang="en-GB" sz="1600" b="1" kern="0" dirty="0">
                <a:solidFill>
                  <a:srgbClr val="000000"/>
                </a:solidFill>
                <a:latin typeface="Calibri" panose="020F0502020204030204" pitchFamily="34" charset="0"/>
                <a:cs typeface="Times New Roman" pitchFamily="18" charset="0"/>
              </a:rPr>
              <a:t>Service to society</a:t>
            </a:r>
            <a:r>
              <a:rPr lang="en-GB" sz="1600" kern="0" dirty="0">
                <a:solidFill>
                  <a:srgbClr val="000000"/>
                </a:solidFill>
                <a:latin typeface="Calibri" panose="020F0502020204030204" pitchFamily="34" charset="0"/>
                <a:cs typeface="Times New Roman" pitchFamily="18" charset="0"/>
              </a:rPr>
              <a:t>” in the respect that </a:t>
            </a:r>
            <a:r>
              <a:rPr lang="en-GB" sz="1600" b="1" kern="0" dirty="0">
                <a:solidFill>
                  <a:srgbClr val="000000"/>
                </a:solidFill>
                <a:latin typeface="Calibri" panose="020F0502020204030204" pitchFamily="34" charset="0"/>
                <a:cs typeface="Times New Roman" pitchFamily="18" charset="0"/>
              </a:rPr>
              <a:t>thematic assessments</a:t>
            </a:r>
            <a:r>
              <a:rPr lang="en-GB" sz="1600" kern="0" dirty="0">
                <a:solidFill>
                  <a:srgbClr val="000000"/>
                </a:solidFill>
                <a:latin typeface="Calibri" panose="020F0502020204030204" pitchFamily="34" charset="0"/>
                <a:cs typeface="Times New Roman" pitchFamily="18" charset="0"/>
              </a:rPr>
              <a:t> provide an overview over knowledge gaps which need to be filled (e.g. by funded projects)</a:t>
            </a:r>
          </a:p>
          <a:p>
            <a:pPr marL="159988" indent="-159988">
              <a:spcAft>
                <a:spcPts val="263"/>
              </a:spcAft>
              <a:buFont typeface="Arial" pitchFamily="34" charset="0"/>
              <a:buChar char="•"/>
              <a:tabLst/>
            </a:pPr>
            <a:r>
              <a:rPr lang="en-GB" sz="1600" b="1" kern="0" dirty="0">
                <a:solidFill>
                  <a:srgbClr val="000000"/>
                </a:solidFill>
                <a:latin typeface="Calibri" panose="020F0502020204030204" pitchFamily="34" charset="0"/>
                <a:cs typeface="Times New Roman" pitchFamily="18" charset="0"/>
              </a:rPr>
              <a:t>Education</a:t>
            </a:r>
            <a:r>
              <a:rPr lang="en-GB" sz="1600" kern="0" dirty="0">
                <a:solidFill>
                  <a:srgbClr val="000000"/>
                </a:solidFill>
                <a:latin typeface="Calibri" panose="020F0502020204030204" pitchFamily="34" charset="0"/>
                <a:cs typeface="Times New Roman" pitchFamily="18" charset="0"/>
              </a:rPr>
              <a:t> (summer schools)</a:t>
            </a:r>
          </a:p>
          <a:p>
            <a:pPr marL="159988" indent="-159988">
              <a:spcAft>
                <a:spcPts val="263"/>
              </a:spcAft>
              <a:buFont typeface="Arial" pitchFamily="34" charset="0"/>
              <a:buChar char="•"/>
              <a:tabLst/>
            </a:pPr>
            <a:r>
              <a:rPr lang="en-GB" sz="1600" kern="0" dirty="0">
                <a:solidFill>
                  <a:srgbClr val="000000"/>
                </a:solidFill>
                <a:latin typeface="Calibri" panose="020F0502020204030204" pitchFamily="34" charset="0"/>
                <a:cs typeface="Times New Roman" pitchFamily="18" charset="0"/>
              </a:rPr>
              <a:t>Inherits the BALTEX network of scientists </a:t>
            </a:r>
            <a:r>
              <a:rPr lang="en-GB" sz="1600" kern="0">
                <a:solidFill>
                  <a:srgbClr val="000000"/>
                </a:solidFill>
                <a:latin typeface="Calibri" panose="020F0502020204030204" pitchFamily="34" charset="0"/>
                <a:cs typeface="Times New Roman" pitchFamily="18" charset="0"/>
              </a:rPr>
              <a:t>and </a:t>
            </a:r>
            <a:r>
              <a:rPr lang="en-GB" sz="1600" kern="0" smtClean="0">
                <a:solidFill>
                  <a:srgbClr val="000000"/>
                </a:solidFill>
                <a:latin typeface="Calibri" panose="020F0502020204030204" pitchFamily="34" charset="0"/>
                <a:cs typeface="Times New Roman" pitchFamily="18" charset="0"/>
              </a:rPr>
              <a:t>infrastructure</a:t>
            </a:r>
            <a:endParaRPr lang="sv-SE" sz="1600" kern="0" dirty="0">
              <a:solidFill>
                <a:srgbClr val="000000"/>
              </a:solidFill>
              <a:latin typeface="Calibri" panose="020F0502020204030204" pitchFamily="34" charset="0"/>
              <a:cs typeface="Times New Roman" pitchFamily="18" charset="0"/>
            </a:endParaRPr>
          </a:p>
        </p:txBody>
      </p:sp>
      <p:sp>
        <p:nvSpPr>
          <p:cNvPr id="2" name="Rechteck 1"/>
          <p:cNvSpPr/>
          <p:nvPr/>
        </p:nvSpPr>
        <p:spPr>
          <a:xfrm>
            <a:off x="7976729" y="1381375"/>
            <a:ext cx="1077515" cy="523220"/>
          </a:xfrm>
          <a:prstGeom prst="rect">
            <a:avLst/>
          </a:prstGeom>
        </p:spPr>
        <p:txBody>
          <a:bodyPr wrap="square">
            <a:spAutoFit/>
          </a:bodyPr>
          <a:lstStyle/>
          <a:p>
            <a:pPr algn="ctr"/>
            <a:r>
              <a:rPr lang="de-DE" sz="1400" kern="0" smtClean="0">
                <a:solidFill>
                  <a:srgbClr val="000000"/>
                </a:solidFill>
                <a:latin typeface="Calibri" panose="020F0502020204030204" pitchFamily="34" charset="0"/>
              </a:rPr>
              <a:t>BALTEX</a:t>
            </a:r>
            <a:br>
              <a:rPr lang="de-DE" sz="1400" kern="0" smtClean="0">
                <a:solidFill>
                  <a:srgbClr val="000000"/>
                </a:solidFill>
                <a:latin typeface="Calibri" panose="020F0502020204030204" pitchFamily="34" charset="0"/>
              </a:rPr>
            </a:br>
            <a:r>
              <a:rPr lang="de-DE" sz="1400" kern="0" smtClean="0">
                <a:solidFill>
                  <a:srgbClr val="000000"/>
                </a:solidFill>
                <a:latin typeface="Calibri" panose="020F0502020204030204" pitchFamily="34" charset="0"/>
              </a:rPr>
              <a:t>(1992-2013)</a:t>
            </a:r>
            <a:endParaRPr lang="de-DE" sz="1400">
              <a:latin typeface="Calibri" panose="020F0502020204030204" pitchFamily="34" charset="0"/>
            </a:endParaRPr>
          </a:p>
        </p:txBody>
      </p:sp>
    </p:spTree>
    <p:extLst>
      <p:ext uri="{BB962C8B-B14F-4D97-AF65-F5344CB8AC3E}">
        <p14:creationId xmlns:p14="http://schemas.microsoft.com/office/powerpoint/2010/main" val="118149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5"/>
          <p:cNvSpPr txBox="1">
            <a:spLocks noChangeArrowheads="1"/>
          </p:cNvSpPr>
          <p:nvPr/>
        </p:nvSpPr>
        <p:spPr bwMode="auto">
          <a:xfrm>
            <a:off x="612644" y="1212354"/>
            <a:ext cx="159347" cy="37829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8871" tIns="41013" rIns="78871" bIns="41013">
            <a:spAutoFit/>
          </a:bodyPr>
          <a:lstStyle>
            <a:lvl1pPr defTabSz="1042988" eaLnBrk="0" hangingPunct="0">
              <a:defRPr sz="1600">
                <a:solidFill>
                  <a:schemeClr val="tx1"/>
                </a:solidFill>
                <a:latin typeface="Arial" pitchFamily="34" charset="0"/>
                <a:cs typeface="Arial" pitchFamily="34" charset="0"/>
              </a:defRPr>
            </a:lvl1pPr>
            <a:lvl2pPr marL="742950" indent="-285750" defTabSz="1042988" eaLnBrk="0" hangingPunct="0">
              <a:defRPr sz="1600">
                <a:solidFill>
                  <a:schemeClr val="tx1"/>
                </a:solidFill>
                <a:latin typeface="Arial" pitchFamily="34" charset="0"/>
                <a:cs typeface="Arial" pitchFamily="34" charset="0"/>
              </a:defRPr>
            </a:lvl2pPr>
            <a:lvl3pPr marL="1143000" indent="-228600" defTabSz="1042988" eaLnBrk="0" hangingPunct="0">
              <a:defRPr sz="1600">
                <a:solidFill>
                  <a:schemeClr val="tx1"/>
                </a:solidFill>
                <a:latin typeface="Arial" pitchFamily="34" charset="0"/>
                <a:cs typeface="Arial" pitchFamily="34" charset="0"/>
              </a:defRPr>
            </a:lvl3pPr>
            <a:lvl4pPr marL="1600200" indent="-228600" defTabSz="1042988" eaLnBrk="0" hangingPunct="0">
              <a:defRPr sz="1600">
                <a:solidFill>
                  <a:schemeClr val="tx1"/>
                </a:solidFill>
                <a:latin typeface="Arial" pitchFamily="34" charset="0"/>
                <a:cs typeface="Arial" pitchFamily="34" charset="0"/>
              </a:defRPr>
            </a:lvl4pPr>
            <a:lvl5pPr marL="2057400" indent="-228600" defTabSz="1042988" eaLnBrk="0" hangingPunct="0">
              <a:defRPr sz="1600">
                <a:solidFill>
                  <a:schemeClr val="tx1"/>
                </a:solidFill>
                <a:latin typeface="Arial" pitchFamily="34" charset="0"/>
                <a:cs typeface="Arial" pitchFamily="34" charset="0"/>
              </a:defRPr>
            </a:lvl5pPr>
            <a:lvl6pPr marL="2514600" indent="-228600" algn="ctr" defTabSz="1042988" eaLnBrk="0" fontAlgn="base" hangingPunct="0">
              <a:lnSpc>
                <a:spcPct val="120000"/>
              </a:lnSpc>
              <a:spcBef>
                <a:spcPct val="0"/>
              </a:spcBef>
              <a:spcAft>
                <a:spcPct val="0"/>
              </a:spcAft>
              <a:buFont typeface="Wingdings 3" pitchFamily="18" charset="2"/>
              <a:defRPr sz="1600">
                <a:solidFill>
                  <a:schemeClr val="tx1"/>
                </a:solidFill>
                <a:latin typeface="Arial" pitchFamily="34" charset="0"/>
                <a:cs typeface="Arial" pitchFamily="34" charset="0"/>
              </a:defRPr>
            </a:lvl6pPr>
            <a:lvl7pPr marL="2971800" indent="-228600" algn="ctr" defTabSz="1042988" eaLnBrk="0" fontAlgn="base" hangingPunct="0">
              <a:lnSpc>
                <a:spcPct val="120000"/>
              </a:lnSpc>
              <a:spcBef>
                <a:spcPct val="0"/>
              </a:spcBef>
              <a:spcAft>
                <a:spcPct val="0"/>
              </a:spcAft>
              <a:buFont typeface="Wingdings 3" pitchFamily="18" charset="2"/>
              <a:defRPr sz="1600">
                <a:solidFill>
                  <a:schemeClr val="tx1"/>
                </a:solidFill>
                <a:latin typeface="Arial" pitchFamily="34" charset="0"/>
                <a:cs typeface="Arial" pitchFamily="34" charset="0"/>
              </a:defRPr>
            </a:lvl7pPr>
            <a:lvl8pPr marL="3429000" indent="-228600" algn="ctr" defTabSz="1042988" eaLnBrk="0" fontAlgn="base" hangingPunct="0">
              <a:lnSpc>
                <a:spcPct val="120000"/>
              </a:lnSpc>
              <a:spcBef>
                <a:spcPct val="0"/>
              </a:spcBef>
              <a:spcAft>
                <a:spcPct val="0"/>
              </a:spcAft>
              <a:buFont typeface="Wingdings 3" pitchFamily="18" charset="2"/>
              <a:defRPr sz="1600">
                <a:solidFill>
                  <a:schemeClr val="tx1"/>
                </a:solidFill>
                <a:latin typeface="Arial" pitchFamily="34" charset="0"/>
                <a:cs typeface="Arial" pitchFamily="34" charset="0"/>
              </a:defRPr>
            </a:lvl8pPr>
            <a:lvl9pPr marL="3886200" indent="-228600" algn="ctr" defTabSz="1042988" eaLnBrk="0" fontAlgn="base" hangingPunct="0">
              <a:lnSpc>
                <a:spcPct val="120000"/>
              </a:lnSpc>
              <a:spcBef>
                <a:spcPct val="0"/>
              </a:spcBef>
              <a:spcAft>
                <a:spcPct val="0"/>
              </a:spcAft>
              <a:buFont typeface="Wingdings 3" pitchFamily="18" charset="2"/>
              <a:defRPr sz="1600">
                <a:solidFill>
                  <a:schemeClr val="tx1"/>
                </a:solidFill>
                <a:latin typeface="Arial" pitchFamily="34" charset="0"/>
                <a:cs typeface="Arial" pitchFamily="34" charset="0"/>
              </a:defRPr>
            </a:lvl9pPr>
          </a:lstStyle>
          <a:p>
            <a:pPr algn="ctr" eaLnBrk="1" fontAlgn="base" hangingPunct="1">
              <a:lnSpc>
                <a:spcPct val="120000"/>
              </a:lnSpc>
              <a:spcBef>
                <a:spcPct val="0"/>
              </a:spcBef>
              <a:spcAft>
                <a:spcPct val="0"/>
              </a:spcAft>
              <a:buFont typeface="Wingdings 3" pitchFamily="18" charset="2"/>
              <a:buNone/>
            </a:pPr>
            <a:endParaRPr lang="en-US">
              <a:solidFill>
                <a:srgbClr val="000000"/>
              </a:solidFill>
            </a:endParaRPr>
          </a:p>
        </p:txBody>
      </p:sp>
      <p:sp>
        <p:nvSpPr>
          <p:cNvPr id="3077" name="Rectangle 8"/>
          <p:cNvSpPr>
            <a:spLocks noChangeArrowheads="1"/>
          </p:cNvSpPr>
          <p:nvPr/>
        </p:nvSpPr>
        <p:spPr bwMode="gray">
          <a:xfrm>
            <a:off x="523990" y="2711237"/>
            <a:ext cx="5786947" cy="311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defTabSz="914018" fontAlgn="base">
              <a:lnSpc>
                <a:spcPct val="120000"/>
              </a:lnSpc>
              <a:spcBef>
                <a:spcPct val="0"/>
              </a:spcBef>
              <a:spcAft>
                <a:spcPct val="0"/>
              </a:spcAft>
            </a:pPr>
            <a:endParaRPr lang="en-US" sz="1400">
              <a:solidFill>
                <a:srgbClr val="000000"/>
              </a:solidFill>
              <a:latin typeface="Arial" pitchFamily="34" charset="0"/>
            </a:endParaRPr>
          </a:p>
        </p:txBody>
      </p:sp>
      <p:sp>
        <p:nvSpPr>
          <p:cNvPr id="9" name="Rectangle 2"/>
          <p:cNvSpPr txBox="1">
            <a:spLocks noChangeArrowheads="1"/>
          </p:cNvSpPr>
          <p:nvPr/>
        </p:nvSpPr>
        <p:spPr bwMode="gray">
          <a:xfrm>
            <a:off x="179512" y="271681"/>
            <a:ext cx="381642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l" defTabSz="1042988" rtl="0" eaLnBrk="0" fontAlgn="base" hangingPunct="0">
              <a:spcBef>
                <a:spcPct val="0"/>
              </a:spcBef>
              <a:spcAft>
                <a:spcPct val="0"/>
              </a:spcAft>
              <a:defRPr>
                <a:solidFill>
                  <a:schemeClr val="tx1"/>
                </a:solidFill>
                <a:latin typeface="+mj-lt"/>
                <a:ea typeface="+mj-ea"/>
                <a:cs typeface="+mj-cs"/>
              </a:defRPr>
            </a:lvl1pPr>
            <a:lvl2pPr algn="l" defTabSz="1042988" rtl="0" eaLnBrk="0" fontAlgn="base" hangingPunct="0">
              <a:spcBef>
                <a:spcPct val="0"/>
              </a:spcBef>
              <a:spcAft>
                <a:spcPct val="0"/>
              </a:spcAft>
              <a:defRPr>
                <a:solidFill>
                  <a:schemeClr val="tx1"/>
                </a:solidFill>
                <a:latin typeface="Calibri" pitchFamily="34" charset="0"/>
                <a:cs typeface="Arial" charset="0"/>
              </a:defRPr>
            </a:lvl2pPr>
            <a:lvl3pPr algn="l" defTabSz="1042988" rtl="0" eaLnBrk="0" fontAlgn="base" hangingPunct="0">
              <a:spcBef>
                <a:spcPct val="0"/>
              </a:spcBef>
              <a:spcAft>
                <a:spcPct val="0"/>
              </a:spcAft>
              <a:defRPr>
                <a:solidFill>
                  <a:schemeClr val="tx1"/>
                </a:solidFill>
                <a:latin typeface="Calibri" pitchFamily="34" charset="0"/>
                <a:cs typeface="Arial" charset="0"/>
              </a:defRPr>
            </a:lvl3pPr>
            <a:lvl4pPr algn="l" defTabSz="1042988" rtl="0" eaLnBrk="0" fontAlgn="base" hangingPunct="0">
              <a:spcBef>
                <a:spcPct val="0"/>
              </a:spcBef>
              <a:spcAft>
                <a:spcPct val="0"/>
              </a:spcAft>
              <a:defRPr>
                <a:solidFill>
                  <a:schemeClr val="tx1"/>
                </a:solidFill>
                <a:latin typeface="Calibri" pitchFamily="34" charset="0"/>
                <a:cs typeface="Arial" charset="0"/>
              </a:defRPr>
            </a:lvl4pPr>
            <a:lvl5pPr algn="l" defTabSz="1042988" rtl="0" eaLnBrk="0" fontAlgn="base" hangingPunct="0">
              <a:spcBef>
                <a:spcPct val="0"/>
              </a:spcBef>
              <a:spcAft>
                <a:spcPct val="0"/>
              </a:spcAft>
              <a:defRPr>
                <a:solidFill>
                  <a:schemeClr val="tx1"/>
                </a:solidFill>
                <a:latin typeface="Calibri" pitchFamily="34" charset="0"/>
                <a:cs typeface="Arial" charset="0"/>
              </a:defRPr>
            </a:lvl5pPr>
            <a:lvl6pPr marL="457200" algn="l" defTabSz="1042988" rtl="0" fontAlgn="base">
              <a:spcBef>
                <a:spcPct val="0"/>
              </a:spcBef>
              <a:spcAft>
                <a:spcPct val="0"/>
              </a:spcAft>
              <a:defRPr>
                <a:solidFill>
                  <a:schemeClr val="tx1"/>
                </a:solidFill>
                <a:latin typeface="Calibri" pitchFamily="34" charset="0"/>
                <a:cs typeface="Arial" charset="0"/>
              </a:defRPr>
            </a:lvl6pPr>
            <a:lvl7pPr marL="914400" algn="l" defTabSz="1042988" rtl="0" fontAlgn="base">
              <a:spcBef>
                <a:spcPct val="0"/>
              </a:spcBef>
              <a:spcAft>
                <a:spcPct val="0"/>
              </a:spcAft>
              <a:defRPr>
                <a:solidFill>
                  <a:schemeClr val="tx1"/>
                </a:solidFill>
                <a:latin typeface="Calibri" pitchFamily="34" charset="0"/>
                <a:cs typeface="Arial" charset="0"/>
              </a:defRPr>
            </a:lvl7pPr>
            <a:lvl8pPr marL="1371600" algn="l" defTabSz="1042988" rtl="0" fontAlgn="base">
              <a:spcBef>
                <a:spcPct val="0"/>
              </a:spcBef>
              <a:spcAft>
                <a:spcPct val="0"/>
              </a:spcAft>
              <a:defRPr>
                <a:solidFill>
                  <a:schemeClr val="tx1"/>
                </a:solidFill>
                <a:latin typeface="Calibri" pitchFamily="34" charset="0"/>
                <a:cs typeface="Arial" charset="0"/>
              </a:defRPr>
            </a:lvl8pPr>
            <a:lvl9pPr marL="1828800" algn="l" defTabSz="1042988" rtl="0" fontAlgn="base">
              <a:spcBef>
                <a:spcPct val="0"/>
              </a:spcBef>
              <a:spcAft>
                <a:spcPct val="0"/>
              </a:spcAft>
              <a:defRPr>
                <a:solidFill>
                  <a:schemeClr val="tx1"/>
                </a:solidFill>
                <a:latin typeface="Calibri" pitchFamily="34" charset="0"/>
                <a:cs typeface="Arial" charset="0"/>
              </a:defRPr>
            </a:lvl9pPr>
          </a:lstStyle>
          <a:p>
            <a:pPr eaLnBrk="1" hangingPunct="1"/>
            <a:r>
              <a:rPr lang="en-US" b="1" kern="0" dirty="0">
                <a:solidFill>
                  <a:srgbClr val="000000"/>
                </a:solidFill>
                <a:latin typeface="Candara" pitchFamily="34" charset="0"/>
              </a:rPr>
              <a:t>Baltic Earth Science </a:t>
            </a:r>
            <a:r>
              <a:rPr lang="en-US" b="1" kern="0">
                <a:solidFill>
                  <a:srgbClr val="000000"/>
                </a:solidFill>
                <a:latin typeface="Candara" pitchFamily="34" charset="0"/>
              </a:rPr>
              <a:t>Plan </a:t>
            </a:r>
            <a:r>
              <a:rPr lang="en-US" b="1" kern="0" smtClean="0">
                <a:solidFill>
                  <a:srgbClr val="000000"/>
                </a:solidFill>
                <a:latin typeface="Candara" pitchFamily="34" charset="0"/>
              </a:rPr>
              <a:t/>
            </a:r>
            <a:br>
              <a:rPr lang="en-US" b="1" kern="0" smtClean="0">
                <a:solidFill>
                  <a:srgbClr val="000000"/>
                </a:solidFill>
                <a:latin typeface="Candara" pitchFamily="34" charset="0"/>
              </a:rPr>
            </a:br>
            <a:r>
              <a:rPr lang="en-US" b="1" kern="0" smtClean="0">
                <a:solidFill>
                  <a:srgbClr val="000000"/>
                </a:solidFill>
                <a:latin typeface="Candara" pitchFamily="34" charset="0"/>
              </a:rPr>
              <a:t>and </a:t>
            </a:r>
            <a:r>
              <a:rPr lang="en-US" b="1" kern="0" dirty="0">
                <a:solidFill>
                  <a:srgbClr val="000000"/>
                </a:solidFill>
                <a:latin typeface="Candara" pitchFamily="34" charset="0"/>
              </a:rPr>
              <a:t>Grand Challenges</a:t>
            </a:r>
          </a:p>
        </p:txBody>
      </p:sp>
      <p:sp>
        <p:nvSpPr>
          <p:cNvPr id="10" name="Platshållare för innehåll 2"/>
          <p:cNvSpPr txBox="1">
            <a:spLocks/>
          </p:cNvSpPr>
          <p:nvPr/>
        </p:nvSpPr>
        <p:spPr>
          <a:xfrm>
            <a:off x="179512" y="1020706"/>
            <a:ext cx="4315005" cy="5648653"/>
          </a:xfrm>
          <a:prstGeom prst="rect">
            <a:avLst/>
          </a:prstGeom>
        </p:spPr>
        <p:txBody>
          <a:bodyPr lIns="80133" tIns="40067" rIns="80133" bIns="40067"/>
          <a:lstStyle>
            <a:lvl1pPr marL="342900" indent="-342900" algn="l" defTabSz="1042988" rtl="0" eaLnBrk="0" fontAlgn="base" hangingPunct="0">
              <a:lnSpc>
                <a:spcPct val="120000"/>
              </a:lnSpc>
              <a:spcBef>
                <a:spcPct val="0"/>
              </a:spcBef>
              <a:spcAft>
                <a:spcPct val="0"/>
              </a:spcAft>
              <a:tabLst>
                <a:tab pos="449263" algn="l"/>
                <a:tab pos="898525" algn="l"/>
                <a:tab pos="1347788" algn="l"/>
                <a:tab pos="1797050" algn="l"/>
              </a:tabLst>
              <a:defRPr>
                <a:solidFill>
                  <a:schemeClr val="tx1"/>
                </a:solidFill>
                <a:latin typeface="+mn-lt"/>
                <a:ea typeface="+mn-ea"/>
                <a:cs typeface="+mn-cs"/>
              </a:defRPr>
            </a:lvl1pPr>
            <a:lvl2pPr marL="446088" indent="-444500" algn="l" defTabSz="1042988" rtl="0" eaLnBrk="0" fontAlgn="base" hangingPunct="0">
              <a:lnSpc>
                <a:spcPct val="120000"/>
              </a:lnSpc>
              <a:spcBef>
                <a:spcPct val="0"/>
              </a:spcBef>
              <a:spcAft>
                <a:spcPct val="0"/>
              </a:spcAft>
              <a:buFont typeface="Wingdings 3" pitchFamily="18" charset="2"/>
              <a:buChar char="Ò"/>
              <a:tabLst>
                <a:tab pos="449263" algn="l"/>
                <a:tab pos="898525" algn="l"/>
                <a:tab pos="1347788" algn="l"/>
                <a:tab pos="1797050" algn="l"/>
              </a:tabLst>
              <a:defRPr>
                <a:solidFill>
                  <a:schemeClr val="tx1"/>
                </a:solidFill>
                <a:latin typeface="+mn-lt"/>
                <a:cs typeface="+mn-cs"/>
              </a:defRPr>
            </a:lvl2pPr>
            <a:lvl3pPr marL="895350" indent="-447675" algn="l" defTabSz="1042988" rtl="0" eaLnBrk="0" fontAlgn="base" hangingPunct="0">
              <a:lnSpc>
                <a:spcPct val="120000"/>
              </a:lnSpc>
              <a:spcBef>
                <a:spcPct val="0"/>
              </a:spcBef>
              <a:spcAft>
                <a:spcPct val="0"/>
              </a:spcAft>
              <a:buFont typeface="Wingdings 3" pitchFamily="18" charset="2"/>
              <a:buChar char="Ò"/>
              <a:tabLst>
                <a:tab pos="449263" algn="l"/>
                <a:tab pos="898525" algn="l"/>
                <a:tab pos="1347788" algn="l"/>
                <a:tab pos="1797050" algn="l"/>
              </a:tabLst>
              <a:defRPr>
                <a:solidFill>
                  <a:schemeClr val="tx1"/>
                </a:solidFill>
                <a:latin typeface="+mn-lt"/>
                <a:cs typeface="+mn-cs"/>
              </a:defRPr>
            </a:lvl3pPr>
            <a:lvl4pPr marL="1344613" indent="-447675" algn="l" defTabSz="1042988" rtl="0" eaLnBrk="0" fontAlgn="base" hangingPunct="0">
              <a:lnSpc>
                <a:spcPct val="120000"/>
              </a:lnSpc>
              <a:spcBef>
                <a:spcPct val="0"/>
              </a:spcBef>
              <a:spcAft>
                <a:spcPct val="0"/>
              </a:spcAft>
              <a:buFont typeface="Wingdings 3" pitchFamily="18" charset="2"/>
              <a:buChar char="Ò"/>
              <a:tabLst>
                <a:tab pos="449263" algn="l"/>
                <a:tab pos="898525" algn="l"/>
                <a:tab pos="1347788" algn="l"/>
                <a:tab pos="1797050" algn="l"/>
              </a:tabLst>
              <a:defRPr>
                <a:solidFill>
                  <a:schemeClr val="tx1"/>
                </a:solidFill>
                <a:latin typeface="+mn-lt"/>
                <a:cs typeface="+mn-cs"/>
              </a:defRPr>
            </a:lvl4pPr>
            <a:lvl5pPr marL="1793875" indent="-447675" algn="l" defTabSz="1042988" rtl="0" eaLnBrk="0" fontAlgn="base" hangingPunct="0">
              <a:lnSpc>
                <a:spcPct val="120000"/>
              </a:lnSpc>
              <a:spcBef>
                <a:spcPct val="0"/>
              </a:spcBef>
              <a:spcAft>
                <a:spcPct val="0"/>
              </a:spcAft>
              <a:buFont typeface="Wingdings 3" pitchFamily="18" charset="2"/>
              <a:buChar char="Ò"/>
              <a:tabLst>
                <a:tab pos="449263" algn="l"/>
                <a:tab pos="898525" algn="l"/>
                <a:tab pos="1347788" algn="l"/>
                <a:tab pos="1797050" algn="l"/>
              </a:tabLst>
              <a:defRPr>
                <a:solidFill>
                  <a:schemeClr val="tx1"/>
                </a:solidFill>
                <a:latin typeface="+mn-lt"/>
                <a:cs typeface="+mn-cs"/>
              </a:defRPr>
            </a:lvl5pPr>
            <a:lvl6pPr marL="2251075" indent="-447675" algn="l" defTabSz="1042988" rtl="0" fontAlgn="base">
              <a:lnSpc>
                <a:spcPct val="120000"/>
              </a:lnSpc>
              <a:spcBef>
                <a:spcPct val="0"/>
              </a:spcBef>
              <a:spcAft>
                <a:spcPct val="0"/>
              </a:spcAft>
              <a:buFont typeface="Wingdings 3" pitchFamily="18" charset="2"/>
              <a:buChar char="Ò"/>
              <a:tabLst>
                <a:tab pos="449263" algn="l"/>
                <a:tab pos="898525" algn="l"/>
                <a:tab pos="1347788" algn="l"/>
                <a:tab pos="1797050" algn="l"/>
              </a:tabLst>
              <a:defRPr>
                <a:solidFill>
                  <a:schemeClr val="tx1"/>
                </a:solidFill>
                <a:latin typeface="+mn-lt"/>
                <a:cs typeface="+mn-cs"/>
              </a:defRPr>
            </a:lvl6pPr>
            <a:lvl7pPr marL="2708275" indent="-447675" algn="l" defTabSz="1042988" rtl="0" fontAlgn="base">
              <a:lnSpc>
                <a:spcPct val="120000"/>
              </a:lnSpc>
              <a:spcBef>
                <a:spcPct val="0"/>
              </a:spcBef>
              <a:spcAft>
                <a:spcPct val="0"/>
              </a:spcAft>
              <a:buFont typeface="Wingdings 3" pitchFamily="18" charset="2"/>
              <a:buChar char="Ò"/>
              <a:tabLst>
                <a:tab pos="449263" algn="l"/>
                <a:tab pos="898525" algn="l"/>
                <a:tab pos="1347788" algn="l"/>
                <a:tab pos="1797050" algn="l"/>
              </a:tabLst>
              <a:defRPr>
                <a:solidFill>
                  <a:schemeClr val="tx1"/>
                </a:solidFill>
                <a:latin typeface="+mn-lt"/>
                <a:cs typeface="+mn-cs"/>
              </a:defRPr>
            </a:lvl7pPr>
            <a:lvl8pPr marL="3165475" indent="-447675" algn="l" defTabSz="1042988" rtl="0" fontAlgn="base">
              <a:lnSpc>
                <a:spcPct val="120000"/>
              </a:lnSpc>
              <a:spcBef>
                <a:spcPct val="0"/>
              </a:spcBef>
              <a:spcAft>
                <a:spcPct val="0"/>
              </a:spcAft>
              <a:buFont typeface="Wingdings 3" pitchFamily="18" charset="2"/>
              <a:buChar char="Ò"/>
              <a:tabLst>
                <a:tab pos="449263" algn="l"/>
                <a:tab pos="898525" algn="l"/>
                <a:tab pos="1347788" algn="l"/>
                <a:tab pos="1797050" algn="l"/>
              </a:tabLst>
              <a:defRPr>
                <a:solidFill>
                  <a:schemeClr val="tx1"/>
                </a:solidFill>
                <a:latin typeface="+mn-lt"/>
                <a:cs typeface="+mn-cs"/>
              </a:defRPr>
            </a:lvl8pPr>
            <a:lvl9pPr marL="3622675" indent="-447675" algn="l" defTabSz="1042988" rtl="0" fontAlgn="base">
              <a:lnSpc>
                <a:spcPct val="120000"/>
              </a:lnSpc>
              <a:spcBef>
                <a:spcPct val="0"/>
              </a:spcBef>
              <a:spcAft>
                <a:spcPct val="0"/>
              </a:spcAft>
              <a:buFont typeface="Wingdings 3" pitchFamily="18" charset="2"/>
              <a:buChar char="Ò"/>
              <a:tabLst>
                <a:tab pos="449263" algn="l"/>
                <a:tab pos="898525" algn="l"/>
                <a:tab pos="1347788" algn="l"/>
                <a:tab pos="1797050" algn="l"/>
              </a:tabLst>
              <a:defRPr>
                <a:solidFill>
                  <a:schemeClr val="tx1"/>
                </a:solidFill>
                <a:latin typeface="+mn-lt"/>
                <a:cs typeface="+mn-cs"/>
              </a:defRPr>
            </a:lvl9pPr>
          </a:lstStyle>
          <a:p>
            <a:pPr marL="159988" indent="-159988">
              <a:spcAft>
                <a:spcPts val="526"/>
              </a:spcAft>
              <a:buFont typeface="Arial" pitchFamily="34" charset="0"/>
              <a:buChar char="•"/>
              <a:tabLst/>
            </a:pPr>
            <a:r>
              <a:rPr lang="en-US" sz="1600" kern="0" dirty="0">
                <a:solidFill>
                  <a:srgbClr val="000000"/>
                </a:solidFill>
                <a:latin typeface="Calibri" panose="020F0502020204030204" pitchFamily="34" charset="0"/>
                <a:cs typeface="Times New Roman" pitchFamily="18" charset="0"/>
              </a:rPr>
              <a:t>Flexible science plan with a continuously on-going definition of core research questions which are identified to be key scientific issues, so-called “</a:t>
            </a:r>
            <a:r>
              <a:rPr lang="en-US" sz="1600" b="1" kern="0" dirty="0">
                <a:solidFill>
                  <a:srgbClr val="000000"/>
                </a:solidFill>
                <a:latin typeface="Calibri" panose="020F0502020204030204" pitchFamily="34" charset="0"/>
                <a:cs typeface="Times New Roman" pitchFamily="18" charset="0"/>
              </a:rPr>
              <a:t>Grand Challenges</a:t>
            </a:r>
            <a:r>
              <a:rPr lang="en-US" sz="1600" kern="0" dirty="0">
                <a:solidFill>
                  <a:srgbClr val="000000"/>
                </a:solidFill>
                <a:latin typeface="Calibri" panose="020F0502020204030204" pitchFamily="34" charset="0"/>
                <a:cs typeface="Times New Roman" pitchFamily="18" charset="0"/>
              </a:rPr>
              <a:t>” (GCs)</a:t>
            </a:r>
          </a:p>
          <a:p>
            <a:pPr marL="159988" indent="-159988">
              <a:spcAft>
                <a:spcPts val="526"/>
              </a:spcAft>
              <a:buFont typeface="Arial" pitchFamily="34" charset="0"/>
              <a:buChar char="•"/>
              <a:tabLst/>
            </a:pPr>
            <a:r>
              <a:rPr lang="en-US" sz="1600" kern="0" dirty="0">
                <a:solidFill>
                  <a:srgbClr val="000000"/>
                </a:solidFill>
                <a:latin typeface="Calibri" panose="020F0502020204030204" pitchFamily="34" charset="0"/>
                <a:cs typeface="Times New Roman" pitchFamily="18" charset="0"/>
              </a:rPr>
              <a:t>New Grand Challenges will be identified at conferences and by </a:t>
            </a:r>
            <a:r>
              <a:rPr lang="en-US" sz="1600" kern="0">
                <a:solidFill>
                  <a:srgbClr val="000000"/>
                </a:solidFill>
                <a:latin typeface="Calibri" panose="020F0502020204030204" pitchFamily="34" charset="0"/>
                <a:cs typeface="Times New Roman" pitchFamily="18" charset="0"/>
              </a:rPr>
              <a:t>using </a:t>
            </a:r>
            <a:r>
              <a:rPr lang="en-US" sz="1600" b="1" kern="0" smtClean="0">
                <a:solidFill>
                  <a:srgbClr val="000000"/>
                </a:solidFill>
                <a:latin typeface="Calibri" panose="020F0502020204030204" pitchFamily="34" charset="0"/>
                <a:cs typeface="Times New Roman" pitchFamily="18" charset="0"/>
              </a:rPr>
              <a:t>assessments of existing research </a:t>
            </a:r>
            <a:r>
              <a:rPr lang="en-US" sz="1600" kern="0" smtClean="0">
                <a:solidFill>
                  <a:srgbClr val="000000"/>
                </a:solidFill>
                <a:latin typeface="Calibri" panose="020F0502020204030204" pitchFamily="34" charset="0"/>
                <a:cs typeface="Times New Roman" pitchFamily="18" charset="0"/>
              </a:rPr>
              <a:t>by </a:t>
            </a:r>
            <a:r>
              <a:rPr lang="en-US" sz="1600" kern="0">
                <a:solidFill>
                  <a:srgbClr val="000000"/>
                </a:solidFill>
                <a:latin typeface="Calibri" panose="020F0502020204030204" pitchFamily="34" charset="0"/>
                <a:cs typeface="Times New Roman" pitchFamily="18" charset="0"/>
              </a:rPr>
              <a:t>dedicated </a:t>
            </a:r>
            <a:r>
              <a:rPr lang="en-US" sz="1600" kern="0" smtClean="0">
                <a:solidFill>
                  <a:srgbClr val="000000"/>
                </a:solidFill>
                <a:latin typeface="Calibri" panose="020F0502020204030204" pitchFamily="34" charset="0"/>
                <a:cs typeface="Times New Roman" pitchFamily="18" charset="0"/>
              </a:rPr>
              <a:t>working </a:t>
            </a:r>
            <a:r>
              <a:rPr lang="en-US" sz="1600" kern="0" dirty="0">
                <a:solidFill>
                  <a:srgbClr val="000000"/>
                </a:solidFill>
                <a:latin typeface="Calibri" panose="020F0502020204030204" pitchFamily="34" charset="0"/>
                <a:cs typeface="Times New Roman" pitchFamily="18" charset="0"/>
              </a:rPr>
              <a:t>groups. Grand Challenges are envisaged to be research foci for periods of about 3-4 years (then terminated or updated)</a:t>
            </a:r>
          </a:p>
          <a:p>
            <a:pPr marL="159988" indent="-159988">
              <a:spcAft>
                <a:spcPts val="526"/>
              </a:spcAft>
              <a:buFont typeface="Arial" pitchFamily="34" charset="0"/>
              <a:buChar char="•"/>
              <a:tabLst/>
            </a:pPr>
            <a:r>
              <a:rPr lang="en-US" sz="1600" kern="0" dirty="0">
                <a:solidFill>
                  <a:srgbClr val="000000"/>
                </a:solidFill>
                <a:latin typeface="Calibri" panose="020F0502020204030204" pitchFamily="34" charset="0"/>
                <a:cs typeface="Times New Roman" pitchFamily="18" charset="0"/>
              </a:rPr>
              <a:t>The new </a:t>
            </a:r>
            <a:r>
              <a:rPr lang="en-US" sz="1600" kern="0" dirty="0" err="1">
                <a:solidFill>
                  <a:srgbClr val="000000"/>
                </a:solidFill>
                <a:latin typeface="Calibri" panose="020F0502020204030204" pitchFamily="34" charset="0"/>
                <a:cs typeface="Times New Roman" pitchFamily="18" charset="0"/>
              </a:rPr>
              <a:t>programme</a:t>
            </a:r>
            <a:r>
              <a:rPr lang="en-US" sz="1600" kern="0" dirty="0">
                <a:solidFill>
                  <a:srgbClr val="000000"/>
                </a:solidFill>
                <a:latin typeface="Calibri" panose="020F0502020204030204" pitchFamily="34" charset="0"/>
                <a:cs typeface="Times New Roman" pitchFamily="18" charset="0"/>
              </a:rPr>
              <a:t> will </a:t>
            </a:r>
            <a:r>
              <a:rPr lang="en-US" sz="1600" b="1" kern="0" dirty="0">
                <a:solidFill>
                  <a:srgbClr val="000000"/>
                </a:solidFill>
                <a:latin typeface="Calibri" panose="020F0502020204030204" pitchFamily="34" charset="0"/>
                <a:cs typeface="Times New Roman" pitchFamily="18" charset="0"/>
              </a:rPr>
              <a:t>communicate</a:t>
            </a:r>
            <a:r>
              <a:rPr lang="en-US" sz="1600" kern="0" dirty="0">
                <a:solidFill>
                  <a:srgbClr val="000000"/>
                </a:solidFill>
                <a:latin typeface="Calibri" panose="020F0502020204030204" pitchFamily="34" charset="0"/>
                <a:cs typeface="Times New Roman" pitchFamily="18" charset="0"/>
              </a:rPr>
              <a:t> with </a:t>
            </a:r>
            <a:r>
              <a:rPr lang="en-US" sz="1600" b="1" kern="0" dirty="0">
                <a:solidFill>
                  <a:srgbClr val="000000"/>
                </a:solidFill>
                <a:latin typeface="Calibri" panose="020F0502020204030204" pitchFamily="34" charset="0"/>
                <a:cs typeface="Times New Roman" pitchFamily="18" charset="0"/>
              </a:rPr>
              <a:t>stakeholders </a:t>
            </a:r>
            <a:r>
              <a:rPr lang="en-US" sz="1600" kern="0" dirty="0">
                <a:solidFill>
                  <a:srgbClr val="000000"/>
                </a:solidFill>
                <a:latin typeface="Calibri" panose="020F0502020204030204" pitchFamily="34" charset="0"/>
                <a:cs typeface="Times New Roman" pitchFamily="18" charset="0"/>
              </a:rPr>
              <a:t>and research funding </a:t>
            </a:r>
            <a:r>
              <a:rPr lang="en-US" sz="1600" b="1" kern="0" dirty="0">
                <a:solidFill>
                  <a:srgbClr val="000000"/>
                </a:solidFill>
                <a:latin typeface="Calibri" panose="020F0502020204030204" pitchFamily="34" charset="0"/>
                <a:cs typeface="Times New Roman" pitchFamily="18" charset="0"/>
              </a:rPr>
              <a:t>agencies</a:t>
            </a:r>
            <a:r>
              <a:rPr lang="en-US" sz="1600" kern="0" dirty="0">
                <a:solidFill>
                  <a:srgbClr val="000000"/>
                </a:solidFill>
                <a:latin typeface="Calibri" panose="020F0502020204030204" pitchFamily="34" charset="0"/>
                <a:cs typeface="Times New Roman" pitchFamily="18" charset="0"/>
              </a:rPr>
              <a:t> to promote funding relevant for the Grand Challenges</a:t>
            </a:r>
          </a:p>
          <a:p>
            <a:pPr marL="159988" indent="-159988">
              <a:spcAft>
                <a:spcPts val="526"/>
              </a:spcAft>
              <a:buFont typeface="Arial" pitchFamily="34" charset="0"/>
              <a:buChar char="•"/>
              <a:tabLst/>
            </a:pPr>
            <a:r>
              <a:rPr lang="en-US" sz="1600" b="1" kern="0" dirty="0">
                <a:solidFill>
                  <a:srgbClr val="000000"/>
                </a:solidFill>
                <a:latin typeface="Calibri" panose="020F0502020204030204" pitchFamily="34" charset="0"/>
                <a:cs typeface="Times New Roman" pitchFamily="18" charset="0"/>
              </a:rPr>
              <a:t>International </a:t>
            </a:r>
            <a:r>
              <a:rPr lang="en-US" sz="1600" b="1" kern="0">
                <a:solidFill>
                  <a:srgbClr val="000000"/>
                </a:solidFill>
                <a:latin typeface="Calibri" panose="020F0502020204030204" pitchFamily="34" charset="0"/>
                <a:cs typeface="Times New Roman" pitchFamily="18" charset="0"/>
              </a:rPr>
              <a:t>embedment </a:t>
            </a:r>
            <a:r>
              <a:rPr lang="en-US" sz="1600" b="1" kern="0" smtClean="0">
                <a:solidFill>
                  <a:srgbClr val="000000"/>
                </a:solidFill>
                <a:latin typeface="Calibri" panose="020F0502020204030204" pitchFamily="34" charset="0"/>
                <a:cs typeface="Times New Roman" pitchFamily="18" charset="0"/>
              </a:rPr>
              <a:t/>
            </a:r>
            <a:br>
              <a:rPr lang="en-US" sz="1600" b="1" kern="0" smtClean="0">
                <a:solidFill>
                  <a:srgbClr val="000000"/>
                </a:solidFill>
                <a:latin typeface="Calibri" panose="020F0502020204030204" pitchFamily="34" charset="0"/>
                <a:cs typeface="Times New Roman" pitchFamily="18" charset="0"/>
              </a:rPr>
            </a:br>
            <a:r>
              <a:rPr lang="en-US" sz="1600" kern="0" smtClean="0">
                <a:solidFill>
                  <a:srgbClr val="000000"/>
                </a:solidFill>
                <a:latin typeface="Calibri" panose="020F0502020204030204" pitchFamily="34" charset="0"/>
                <a:cs typeface="Times New Roman" pitchFamily="18" charset="0"/>
              </a:rPr>
              <a:t>(</a:t>
            </a:r>
            <a:r>
              <a:rPr lang="en-US" sz="1600" kern="0" smtClean="0">
                <a:solidFill>
                  <a:srgbClr val="000000"/>
                </a:solidFill>
                <a:latin typeface="Calibri" panose="020F0502020204030204" pitchFamily="34" charset="0"/>
                <a:cs typeface="Times New Roman" pitchFamily="18" charset="0"/>
              </a:rPr>
              <a:t>GEWEX, Future Earth)</a:t>
            </a:r>
            <a:endParaRPr lang="en-US" sz="1600" kern="0" dirty="0">
              <a:solidFill>
                <a:srgbClr val="000000"/>
              </a:solidFill>
              <a:latin typeface="Calibri" panose="020F0502020204030204" pitchFamily="34" charset="0"/>
              <a:cs typeface="Times New Roman" pitchFamily="18" charset="0"/>
            </a:endParaRPr>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7290" y="1"/>
            <a:ext cx="1126710" cy="1189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Platshållare för innehåll 2"/>
          <p:cNvSpPr txBox="1">
            <a:spLocks/>
          </p:cNvSpPr>
          <p:nvPr/>
        </p:nvSpPr>
        <p:spPr>
          <a:xfrm>
            <a:off x="4716015" y="548679"/>
            <a:ext cx="4335019" cy="5477893"/>
          </a:xfrm>
          <a:prstGeom prst="rect">
            <a:avLst/>
          </a:prstGeom>
        </p:spPr>
        <p:txBody>
          <a:bodyPr lIns="80133" tIns="40067" rIns="80133" bIns="40067"/>
          <a:lstStyle>
            <a:lvl1pPr marL="342900" indent="-342900" algn="l" defTabSz="1042988" rtl="0" eaLnBrk="0" fontAlgn="base" hangingPunct="0">
              <a:lnSpc>
                <a:spcPct val="120000"/>
              </a:lnSpc>
              <a:spcBef>
                <a:spcPct val="0"/>
              </a:spcBef>
              <a:spcAft>
                <a:spcPct val="0"/>
              </a:spcAft>
              <a:tabLst>
                <a:tab pos="449263" algn="l"/>
                <a:tab pos="898525" algn="l"/>
                <a:tab pos="1347788" algn="l"/>
                <a:tab pos="1797050" algn="l"/>
              </a:tabLst>
              <a:defRPr>
                <a:solidFill>
                  <a:schemeClr val="tx1"/>
                </a:solidFill>
                <a:latin typeface="+mn-lt"/>
                <a:ea typeface="+mn-ea"/>
                <a:cs typeface="+mn-cs"/>
              </a:defRPr>
            </a:lvl1pPr>
            <a:lvl2pPr marL="446088" indent="-444500" algn="l" defTabSz="1042988" rtl="0" eaLnBrk="0" fontAlgn="base" hangingPunct="0">
              <a:lnSpc>
                <a:spcPct val="120000"/>
              </a:lnSpc>
              <a:spcBef>
                <a:spcPct val="0"/>
              </a:spcBef>
              <a:spcAft>
                <a:spcPct val="0"/>
              </a:spcAft>
              <a:buFont typeface="Wingdings 3" pitchFamily="18" charset="2"/>
              <a:buChar char="Ò"/>
              <a:tabLst>
                <a:tab pos="449263" algn="l"/>
                <a:tab pos="898525" algn="l"/>
                <a:tab pos="1347788" algn="l"/>
                <a:tab pos="1797050" algn="l"/>
              </a:tabLst>
              <a:defRPr>
                <a:solidFill>
                  <a:schemeClr val="tx1"/>
                </a:solidFill>
                <a:latin typeface="+mn-lt"/>
                <a:cs typeface="+mn-cs"/>
              </a:defRPr>
            </a:lvl2pPr>
            <a:lvl3pPr marL="895350" indent="-447675" algn="l" defTabSz="1042988" rtl="0" eaLnBrk="0" fontAlgn="base" hangingPunct="0">
              <a:lnSpc>
                <a:spcPct val="120000"/>
              </a:lnSpc>
              <a:spcBef>
                <a:spcPct val="0"/>
              </a:spcBef>
              <a:spcAft>
                <a:spcPct val="0"/>
              </a:spcAft>
              <a:buFont typeface="Wingdings 3" pitchFamily="18" charset="2"/>
              <a:buChar char="Ò"/>
              <a:tabLst>
                <a:tab pos="449263" algn="l"/>
                <a:tab pos="898525" algn="l"/>
                <a:tab pos="1347788" algn="l"/>
                <a:tab pos="1797050" algn="l"/>
              </a:tabLst>
              <a:defRPr>
                <a:solidFill>
                  <a:schemeClr val="tx1"/>
                </a:solidFill>
                <a:latin typeface="+mn-lt"/>
                <a:cs typeface="+mn-cs"/>
              </a:defRPr>
            </a:lvl3pPr>
            <a:lvl4pPr marL="1344613" indent="-447675" algn="l" defTabSz="1042988" rtl="0" eaLnBrk="0" fontAlgn="base" hangingPunct="0">
              <a:lnSpc>
                <a:spcPct val="120000"/>
              </a:lnSpc>
              <a:spcBef>
                <a:spcPct val="0"/>
              </a:spcBef>
              <a:spcAft>
                <a:spcPct val="0"/>
              </a:spcAft>
              <a:buFont typeface="Wingdings 3" pitchFamily="18" charset="2"/>
              <a:buChar char="Ò"/>
              <a:tabLst>
                <a:tab pos="449263" algn="l"/>
                <a:tab pos="898525" algn="l"/>
                <a:tab pos="1347788" algn="l"/>
                <a:tab pos="1797050" algn="l"/>
              </a:tabLst>
              <a:defRPr>
                <a:solidFill>
                  <a:schemeClr val="tx1"/>
                </a:solidFill>
                <a:latin typeface="+mn-lt"/>
                <a:cs typeface="+mn-cs"/>
              </a:defRPr>
            </a:lvl4pPr>
            <a:lvl5pPr marL="1793875" indent="-447675" algn="l" defTabSz="1042988" rtl="0" eaLnBrk="0" fontAlgn="base" hangingPunct="0">
              <a:lnSpc>
                <a:spcPct val="120000"/>
              </a:lnSpc>
              <a:spcBef>
                <a:spcPct val="0"/>
              </a:spcBef>
              <a:spcAft>
                <a:spcPct val="0"/>
              </a:spcAft>
              <a:buFont typeface="Wingdings 3" pitchFamily="18" charset="2"/>
              <a:buChar char="Ò"/>
              <a:tabLst>
                <a:tab pos="449263" algn="l"/>
                <a:tab pos="898525" algn="l"/>
                <a:tab pos="1347788" algn="l"/>
                <a:tab pos="1797050" algn="l"/>
              </a:tabLst>
              <a:defRPr>
                <a:solidFill>
                  <a:schemeClr val="tx1"/>
                </a:solidFill>
                <a:latin typeface="+mn-lt"/>
                <a:cs typeface="+mn-cs"/>
              </a:defRPr>
            </a:lvl5pPr>
            <a:lvl6pPr marL="2251075" indent="-447675" algn="l" defTabSz="1042988" rtl="0" fontAlgn="base">
              <a:lnSpc>
                <a:spcPct val="120000"/>
              </a:lnSpc>
              <a:spcBef>
                <a:spcPct val="0"/>
              </a:spcBef>
              <a:spcAft>
                <a:spcPct val="0"/>
              </a:spcAft>
              <a:buFont typeface="Wingdings 3" pitchFamily="18" charset="2"/>
              <a:buChar char="Ò"/>
              <a:tabLst>
                <a:tab pos="449263" algn="l"/>
                <a:tab pos="898525" algn="l"/>
                <a:tab pos="1347788" algn="l"/>
                <a:tab pos="1797050" algn="l"/>
              </a:tabLst>
              <a:defRPr>
                <a:solidFill>
                  <a:schemeClr val="tx1"/>
                </a:solidFill>
                <a:latin typeface="+mn-lt"/>
                <a:cs typeface="+mn-cs"/>
              </a:defRPr>
            </a:lvl6pPr>
            <a:lvl7pPr marL="2708275" indent="-447675" algn="l" defTabSz="1042988" rtl="0" fontAlgn="base">
              <a:lnSpc>
                <a:spcPct val="120000"/>
              </a:lnSpc>
              <a:spcBef>
                <a:spcPct val="0"/>
              </a:spcBef>
              <a:spcAft>
                <a:spcPct val="0"/>
              </a:spcAft>
              <a:buFont typeface="Wingdings 3" pitchFamily="18" charset="2"/>
              <a:buChar char="Ò"/>
              <a:tabLst>
                <a:tab pos="449263" algn="l"/>
                <a:tab pos="898525" algn="l"/>
                <a:tab pos="1347788" algn="l"/>
                <a:tab pos="1797050" algn="l"/>
              </a:tabLst>
              <a:defRPr>
                <a:solidFill>
                  <a:schemeClr val="tx1"/>
                </a:solidFill>
                <a:latin typeface="+mn-lt"/>
                <a:cs typeface="+mn-cs"/>
              </a:defRPr>
            </a:lvl7pPr>
            <a:lvl8pPr marL="3165475" indent="-447675" algn="l" defTabSz="1042988" rtl="0" fontAlgn="base">
              <a:lnSpc>
                <a:spcPct val="120000"/>
              </a:lnSpc>
              <a:spcBef>
                <a:spcPct val="0"/>
              </a:spcBef>
              <a:spcAft>
                <a:spcPct val="0"/>
              </a:spcAft>
              <a:buFont typeface="Wingdings 3" pitchFamily="18" charset="2"/>
              <a:buChar char="Ò"/>
              <a:tabLst>
                <a:tab pos="449263" algn="l"/>
                <a:tab pos="898525" algn="l"/>
                <a:tab pos="1347788" algn="l"/>
                <a:tab pos="1797050" algn="l"/>
              </a:tabLst>
              <a:defRPr>
                <a:solidFill>
                  <a:schemeClr val="tx1"/>
                </a:solidFill>
                <a:latin typeface="+mn-lt"/>
                <a:cs typeface="+mn-cs"/>
              </a:defRPr>
            </a:lvl8pPr>
            <a:lvl9pPr marL="3622675" indent="-447675" algn="l" defTabSz="1042988" rtl="0" fontAlgn="base">
              <a:lnSpc>
                <a:spcPct val="120000"/>
              </a:lnSpc>
              <a:spcBef>
                <a:spcPct val="0"/>
              </a:spcBef>
              <a:spcAft>
                <a:spcPct val="0"/>
              </a:spcAft>
              <a:buFont typeface="Wingdings 3" pitchFamily="18" charset="2"/>
              <a:buChar char="Ò"/>
              <a:tabLst>
                <a:tab pos="449263" algn="l"/>
                <a:tab pos="898525" algn="l"/>
                <a:tab pos="1347788" algn="l"/>
                <a:tab pos="1797050" algn="l"/>
              </a:tabLst>
              <a:defRPr>
                <a:solidFill>
                  <a:schemeClr val="tx1"/>
                </a:solidFill>
                <a:latin typeface="+mn-lt"/>
                <a:cs typeface="+mn-cs"/>
              </a:defRPr>
            </a:lvl9pPr>
          </a:lstStyle>
          <a:p>
            <a:pPr marL="0" indent="0">
              <a:spcAft>
                <a:spcPts val="526"/>
              </a:spcAft>
              <a:tabLst/>
            </a:pPr>
            <a:r>
              <a:rPr lang="en-US" b="1" kern="0" smtClean="0">
                <a:solidFill>
                  <a:srgbClr val="000000"/>
                </a:solidFill>
                <a:latin typeface="Candara" pitchFamily="34" charset="0"/>
                <a:cs typeface="Times New Roman" pitchFamily="18" charset="0"/>
              </a:rPr>
              <a:t>Current Grand </a:t>
            </a:r>
            <a:r>
              <a:rPr lang="en-US" b="1" kern="0" dirty="0">
                <a:solidFill>
                  <a:srgbClr val="000000"/>
                </a:solidFill>
                <a:latin typeface="Candara" pitchFamily="34" charset="0"/>
                <a:cs typeface="Times New Roman" pitchFamily="18" charset="0"/>
              </a:rPr>
              <a:t>Challenges</a:t>
            </a:r>
          </a:p>
          <a:p>
            <a:pPr marL="0" indent="0">
              <a:spcAft>
                <a:spcPts val="526"/>
              </a:spcAft>
              <a:tabLst/>
            </a:pPr>
            <a:endParaRPr lang="en-US" sz="1600" b="1" kern="0" dirty="0">
              <a:solidFill>
                <a:srgbClr val="000000"/>
              </a:solidFill>
              <a:latin typeface="Calibri" panose="020F0502020204030204" pitchFamily="34" charset="0"/>
              <a:cs typeface="Times New Roman" pitchFamily="18" charset="0"/>
            </a:endParaRPr>
          </a:p>
          <a:p>
            <a:pPr marL="162770" indent="-162770">
              <a:spcAft>
                <a:spcPts val="526"/>
              </a:spcAft>
              <a:buFont typeface="Arial" pitchFamily="34" charset="0"/>
              <a:buChar char="•"/>
              <a:tabLst/>
            </a:pPr>
            <a:r>
              <a:rPr lang="en-US" sz="1600" kern="0" dirty="0">
                <a:solidFill>
                  <a:srgbClr val="000000"/>
                </a:solidFill>
                <a:latin typeface="Calibri" panose="020F0502020204030204" pitchFamily="34" charset="0"/>
                <a:cs typeface="Times New Roman" pitchFamily="18" charset="0"/>
              </a:rPr>
              <a:t>GC1: </a:t>
            </a:r>
            <a:r>
              <a:rPr lang="en-US" sz="1600" b="1" kern="0" dirty="0">
                <a:solidFill>
                  <a:srgbClr val="000000"/>
                </a:solidFill>
                <a:latin typeface="Calibri" panose="020F0502020204030204" pitchFamily="34" charset="0"/>
                <a:cs typeface="Times New Roman" pitchFamily="18" charset="0"/>
              </a:rPr>
              <a:t>Salinity dynamics</a:t>
            </a:r>
            <a:r>
              <a:rPr lang="en-US" sz="1600" kern="0" dirty="0">
                <a:solidFill>
                  <a:srgbClr val="000000"/>
                </a:solidFill>
                <a:latin typeface="Calibri" panose="020F0502020204030204" pitchFamily="34" charset="0"/>
                <a:cs typeface="Times New Roman" pitchFamily="18" charset="0"/>
              </a:rPr>
              <a:t> in the Baltic Sea</a:t>
            </a:r>
          </a:p>
          <a:p>
            <a:pPr marL="162770" indent="-162770">
              <a:spcAft>
                <a:spcPts val="526"/>
              </a:spcAft>
              <a:buFont typeface="Arial" pitchFamily="34" charset="0"/>
              <a:buChar char="•"/>
              <a:tabLst/>
            </a:pPr>
            <a:r>
              <a:rPr lang="en-US" sz="1600" kern="0" dirty="0">
                <a:solidFill>
                  <a:srgbClr val="000000"/>
                </a:solidFill>
                <a:latin typeface="Calibri" panose="020F0502020204030204" pitchFamily="34" charset="0"/>
                <a:cs typeface="Times New Roman" pitchFamily="18" charset="0"/>
              </a:rPr>
              <a:t>GC2: </a:t>
            </a:r>
            <a:r>
              <a:rPr lang="en-US" sz="1600" b="1" kern="0" dirty="0">
                <a:solidFill>
                  <a:srgbClr val="000000"/>
                </a:solidFill>
                <a:latin typeface="Calibri" panose="020F0502020204030204" pitchFamily="34" charset="0"/>
                <a:cs typeface="Times New Roman" pitchFamily="18" charset="0"/>
              </a:rPr>
              <a:t>Land-Sea biogeochemical feedbacks </a:t>
            </a:r>
            <a:r>
              <a:rPr lang="en-US" sz="1600" kern="0" dirty="0">
                <a:solidFill>
                  <a:srgbClr val="000000"/>
                </a:solidFill>
                <a:latin typeface="Calibri" panose="020F0502020204030204" pitchFamily="34" charset="0"/>
                <a:cs typeface="Times New Roman" pitchFamily="18" charset="0"/>
              </a:rPr>
              <a:t>in the Baltic Sea region</a:t>
            </a:r>
          </a:p>
          <a:p>
            <a:pPr marL="162770" indent="-162770">
              <a:spcAft>
                <a:spcPts val="526"/>
              </a:spcAft>
              <a:buFont typeface="Arial" pitchFamily="34" charset="0"/>
              <a:buChar char="•"/>
              <a:tabLst/>
            </a:pPr>
            <a:r>
              <a:rPr lang="en-US" sz="1600" kern="0" dirty="0">
                <a:solidFill>
                  <a:srgbClr val="000000"/>
                </a:solidFill>
                <a:latin typeface="Calibri" panose="020F0502020204030204" pitchFamily="34" charset="0"/>
                <a:cs typeface="Times New Roman" pitchFamily="18" charset="0"/>
              </a:rPr>
              <a:t>GC3: </a:t>
            </a:r>
            <a:r>
              <a:rPr lang="en-US" sz="1600" b="1" kern="0" dirty="0">
                <a:solidFill>
                  <a:srgbClr val="000000"/>
                </a:solidFill>
                <a:latin typeface="Calibri" panose="020F0502020204030204" pitchFamily="34" charset="0"/>
                <a:cs typeface="Times New Roman" pitchFamily="18" charset="0"/>
              </a:rPr>
              <a:t>Natural hazards and extreme events</a:t>
            </a:r>
            <a:r>
              <a:rPr lang="en-US" sz="1600" kern="0" dirty="0">
                <a:solidFill>
                  <a:srgbClr val="000000"/>
                </a:solidFill>
                <a:latin typeface="Calibri" panose="020F0502020204030204" pitchFamily="34" charset="0"/>
                <a:cs typeface="Times New Roman" pitchFamily="18" charset="0"/>
              </a:rPr>
              <a:t> in the Baltic Sea region</a:t>
            </a:r>
          </a:p>
          <a:p>
            <a:pPr marL="162770" indent="-162770">
              <a:spcAft>
                <a:spcPts val="526"/>
              </a:spcAft>
              <a:buFont typeface="Arial" pitchFamily="34" charset="0"/>
              <a:buChar char="•"/>
              <a:tabLst/>
            </a:pPr>
            <a:r>
              <a:rPr lang="en-US" sz="1600" kern="0" dirty="0">
                <a:solidFill>
                  <a:srgbClr val="000000"/>
                </a:solidFill>
                <a:latin typeface="Calibri" panose="020F0502020204030204" pitchFamily="34" charset="0"/>
                <a:cs typeface="Times New Roman" pitchFamily="18" charset="0"/>
              </a:rPr>
              <a:t>GC4: Understanding </a:t>
            </a:r>
            <a:r>
              <a:rPr lang="en-US" sz="1600" b="1" kern="0" dirty="0">
                <a:solidFill>
                  <a:srgbClr val="000000"/>
                </a:solidFill>
                <a:latin typeface="Calibri" panose="020F0502020204030204" pitchFamily="34" charset="0"/>
                <a:cs typeface="Times New Roman" pitchFamily="18" charset="0"/>
              </a:rPr>
              <a:t>sea level </a:t>
            </a:r>
            <a:r>
              <a:rPr lang="en-US" sz="1600" b="1" kern="0">
                <a:solidFill>
                  <a:srgbClr val="000000"/>
                </a:solidFill>
                <a:latin typeface="Calibri" panose="020F0502020204030204" pitchFamily="34" charset="0"/>
                <a:cs typeface="Times New Roman" pitchFamily="18" charset="0"/>
              </a:rPr>
              <a:t>dynamics</a:t>
            </a:r>
            <a:r>
              <a:rPr lang="en-US" sz="1600" kern="0">
                <a:solidFill>
                  <a:srgbClr val="000000"/>
                </a:solidFill>
                <a:latin typeface="Calibri" panose="020F0502020204030204" pitchFamily="34" charset="0"/>
                <a:cs typeface="Times New Roman" pitchFamily="18" charset="0"/>
              </a:rPr>
              <a:t> </a:t>
            </a:r>
            <a:r>
              <a:rPr lang="en-US" sz="1600" kern="0" smtClean="0">
                <a:solidFill>
                  <a:srgbClr val="000000"/>
                </a:solidFill>
                <a:latin typeface="Calibri" panose="020F0502020204030204" pitchFamily="34" charset="0"/>
                <a:cs typeface="Times New Roman" pitchFamily="18" charset="0"/>
              </a:rPr>
              <a:t>in the Baltic Sea</a:t>
            </a:r>
            <a:endParaRPr lang="en-US" sz="1600" kern="0" dirty="0">
              <a:solidFill>
                <a:srgbClr val="000000"/>
              </a:solidFill>
              <a:latin typeface="Calibri" panose="020F0502020204030204" pitchFamily="34" charset="0"/>
              <a:cs typeface="Times New Roman" pitchFamily="18" charset="0"/>
            </a:endParaRPr>
          </a:p>
          <a:p>
            <a:pPr marL="162770" indent="-162770">
              <a:spcAft>
                <a:spcPts val="526"/>
              </a:spcAft>
              <a:buFont typeface="Arial" pitchFamily="34" charset="0"/>
              <a:buChar char="•"/>
              <a:tabLst/>
            </a:pPr>
            <a:r>
              <a:rPr lang="en-US" sz="1600" kern="0" dirty="0">
                <a:solidFill>
                  <a:srgbClr val="000000"/>
                </a:solidFill>
                <a:latin typeface="Calibri" panose="020F0502020204030204" pitchFamily="34" charset="0"/>
                <a:cs typeface="Times New Roman" pitchFamily="18" charset="0"/>
              </a:rPr>
              <a:t>GC5: Understanding </a:t>
            </a:r>
            <a:r>
              <a:rPr lang="en-US" sz="1600" b="1" kern="0" dirty="0">
                <a:solidFill>
                  <a:srgbClr val="000000"/>
                </a:solidFill>
                <a:latin typeface="Calibri" panose="020F0502020204030204" pitchFamily="34" charset="0"/>
                <a:cs typeface="Times New Roman" pitchFamily="18" charset="0"/>
              </a:rPr>
              <a:t>regional variability of water and energy exchanges</a:t>
            </a:r>
          </a:p>
          <a:p>
            <a:pPr marL="159988" indent="-159988">
              <a:spcAft>
                <a:spcPts val="526"/>
              </a:spcAft>
              <a:buFont typeface="Arial" pitchFamily="34" charset="0"/>
              <a:buChar char="•"/>
              <a:tabLst/>
            </a:pPr>
            <a:endParaRPr lang="en-US" sz="1600" kern="0" dirty="0">
              <a:solidFill>
                <a:srgbClr val="000000"/>
              </a:solidFill>
              <a:latin typeface="Calibri" panose="020F0502020204030204" pitchFamily="34" charset="0"/>
              <a:cs typeface="Times New Roman" pitchFamily="18" charset="0"/>
            </a:endParaRPr>
          </a:p>
          <a:p>
            <a:pPr marL="159988" indent="-159988">
              <a:spcAft>
                <a:spcPts val="526"/>
              </a:spcAft>
              <a:buFont typeface="Arial" pitchFamily="34" charset="0"/>
              <a:buChar char="•"/>
              <a:tabLst/>
            </a:pPr>
            <a:r>
              <a:rPr lang="en-US" sz="1600" kern="0" dirty="0">
                <a:solidFill>
                  <a:srgbClr val="000000"/>
                </a:solidFill>
                <a:latin typeface="Calibri" panose="020F0502020204030204" pitchFamily="34" charset="0"/>
                <a:cs typeface="Times New Roman" pitchFamily="18" charset="0"/>
              </a:rPr>
              <a:t>The</a:t>
            </a:r>
            <a:r>
              <a:rPr lang="en-US" sz="1600" b="1" kern="0" dirty="0">
                <a:solidFill>
                  <a:srgbClr val="000000"/>
                </a:solidFill>
                <a:latin typeface="Calibri" panose="020F0502020204030204" pitchFamily="34" charset="0"/>
                <a:cs typeface="Times New Roman" pitchFamily="18" charset="0"/>
              </a:rPr>
              <a:t> human impact </a:t>
            </a:r>
            <a:r>
              <a:rPr lang="en-US" sz="1600" kern="0" dirty="0">
                <a:solidFill>
                  <a:srgbClr val="000000"/>
                </a:solidFill>
                <a:latin typeface="Calibri" panose="020F0502020204030204" pitchFamily="34" charset="0"/>
                <a:cs typeface="Times New Roman" pitchFamily="18" charset="0"/>
              </a:rPr>
              <a:t>will be assessed at all levels, wherever </a:t>
            </a:r>
            <a:r>
              <a:rPr lang="en-US" sz="1600" kern="0">
                <a:solidFill>
                  <a:srgbClr val="000000"/>
                </a:solidFill>
                <a:latin typeface="Calibri" panose="020F0502020204030204" pitchFamily="34" charset="0"/>
                <a:cs typeface="Times New Roman" pitchFamily="18" charset="0"/>
              </a:rPr>
              <a:t>possible </a:t>
            </a:r>
            <a:endParaRPr lang="en-US" sz="1600" kern="0" dirty="0">
              <a:solidFill>
                <a:srgbClr val="000000"/>
              </a:solidFill>
              <a:latin typeface="Calibri" panose="020F0502020204030204" pitchFamily="34" charset="0"/>
              <a:cs typeface="Times New Roman" pitchFamily="18" charset="0"/>
            </a:endParaRPr>
          </a:p>
          <a:p>
            <a:pPr marL="0" indent="0">
              <a:spcAft>
                <a:spcPts val="526"/>
              </a:spcAft>
              <a:tabLst/>
            </a:pPr>
            <a:endParaRPr lang="en-US" sz="1600" kern="0" dirty="0">
              <a:solidFill>
                <a:srgbClr val="000000"/>
              </a:solidFill>
              <a:latin typeface="Calibri" panose="020F0502020204030204" pitchFamily="34" charset="0"/>
              <a:cs typeface="Times New Roman" pitchFamily="18" charset="0"/>
            </a:endParaRPr>
          </a:p>
          <a:p>
            <a:pPr marL="159988" indent="-159988">
              <a:spcAft>
                <a:spcPts val="526"/>
              </a:spcAft>
              <a:buFont typeface="Arial" pitchFamily="34" charset="0"/>
              <a:buChar char="•"/>
              <a:tabLst/>
            </a:pPr>
            <a:r>
              <a:rPr lang="en-US" sz="1600" kern="0" smtClean="0">
                <a:solidFill>
                  <a:srgbClr val="000000"/>
                </a:solidFill>
                <a:latin typeface="Calibri" panose="020F0502020204030204" pitchFamily="34" charset="0"/>
                <a:cs typeface="Times New Roman" pitchFamily="18" charset="0"/>
              </a:rPr>
              <a:t>Website: </a:t>
            </a:r>
            <a:r>
              <a:rPr lang="en-US" sz="1600" kern="0" dirty="0">
                <a:latin typeface="Calibri" panose="020F0502020204030204" pitchFamily="34" charset="0"/>
                <a:cs typeface="Times New Roman" pitchFamily="18" charset="0"/>
                <a:hlinkClick r:id="rId4"/>
              </a:rPr>
              <a:t>www.baltic-earth.eu</a:t>
            </a:r>
            <a:endParaRPr lang="en-US" sz="1600" kern="0" dirty="0">
              <a:latin typeface="Calibri" panose="020F0502020204030204" pitchFamily="34" charset="0"/>
              <a:cs typeface="Times New Roman" pitchFamily="18" charset="0"/>
            </a:endParaRPr>
          </a:p>
          <a:p>
            <a:pPr marL="159988" indent="-159988">
              <a:buFont typeface="Arial" pitchFamily="34" charset="0"/>
              <a:buChar char="•"/>
              <a:tabLst/>
            </a:pPr>
            <a:endParaRPr lang="en-US" kern="0" dirty="0">
              <a:solidFill>
                <a:srgbClr val="000000"/>
              </a:solidFill>
              <a:latin typeface="Candara" pitchFamily="34" charset="0"/>
              <a:cs typeface="Times New Roman" pitchFamily="18" charset="0"/>
            </a:endParaRPr>
          </a:p>
        </p:txBody>
      </p:sp>
    </p:spTree>
    <p:extLst>
      <p:ext uri="{BB962C8B-B14F-4D97-AF65-F5344CB8AC3E}">
        <p14:creationId xmlns:p14="http://schemas.microsoft.com/office/powerpoint/2010/main" val="130371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5"/>
          <p:cNvSpPr txBox="1">
            <a:spLocks noChangeArrowheads="1"/>
          </p:cNvSpPr>
          <p:nvPr/>
        </p:nvSpPr>
        <p:spPr bwMode="auto">
          <a:xfrm>
            <a:off x="612644" y="1212354"/>
            <a:ext cx="159347" cy="37829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8871" tIns="41013" rIns="78871" bIns="41013">
            <a:spAutoFit/>
          </a:bodyPr>
          <a:lstStyle>
            <a:lvl1pPr defTabSz="1042988" eaLnBrk="0" hangingPunct="0">
              <a:defRPr sz="1600">
                <a:solidFill>
                  <a:schemeClr val="tx1"/>
                </a:solidFill>
                <a:latin typeface="Arial" pitchFamily="34" charset="0"/>
                <a:cs typeface="Arial" pitchFamily="34" charset="0"/>
              </a:defRPr>
            </a:lvl1pPr>
            <a:lvl2pPr marL="742950" indent="-285750" defTabSz="1042988" eaLnBrk="0" hangingPunct="0">
              <a:defRPr sz="1600">
                <a:solidFill>
                  <a:schemeClr val="tx1"/>
                </a:solidFill>
                <a:latin typeface="Arial" pitchFamily="34" charset="0"/>
                <a:cs typeface="Arial" pitchFamily="34" charset="0"/>
              </a:defRPr>
            </a:lvl2pPr>
            <a:lvl3pPr marL="1143000" indent="-228600" defTabSz="1042988" eaLnBrk="0" hangingPunct="0">
              <a:defRPr sz="1600">
                <a:solidFill>
                  <a:schemeClr val="tx1"/>
                </a:solidFill>
                <a:latin typeface="Arial" pitchFamily="34" charset="0"/>
                <a:cs typeface="Arial" pitchFamily="34" charset="0"/>
              </a:defRPr>
            </a:lvl3pPr>
            <a:lvl4pPr marL="1600200" indent="-228600" defTabSz="1042988" eaLnBrk="0" hangingPunct="0">
              <a:defRPr sz="1600">
                <a:solidFill>
                  <a:schemeClr val="tx1"/>
                </a:solidFill>
                <a:latin typeface="Arial" pitchFamily="34" charset="0"/>
                <a:cs typeface="Arial" pitchFamily="34" charset="0"/>
              </a:defRPr>
            </a:lvl4pPr>
            <a:lvl5pPr marL="2057400" indent="-228600" defTabSz="1042988" eaLnBrk="0" hangingPunct="0">
              <a:defRPr sz="1600">
                <a:solidFill>
                  <a:schemeClr val="tx1"/>
                </a:solidFill>
                <a:latin typeface="Arial" pitchFamily="34" charset="0"/>
                <a:cs typeface="Arial" pitchFamily="34" charset="0"/>
              </a:defRPr>
            </a:lvl5pPr>
            <a:lvl6pPr marL="2514600" indent="-228600" algn="ctr" defTabSz="1042988" eaLnBrk="0" fontAlgn="base" hangingPunct="0">
              <a:lnSpc>
                <a:spcPct val="120000"/>
              </a:lnSpc>
              <a:spcBef>
                <a:spcPct val="0"/>
              </a:spcBef>
              <a:spcAft>
                <a:spcPct val="0"/>
              </a:spcAft>
              <a:buFont typeface="Wingdings 3" pitchFamily="18" charset="2"/>
              <a:defRPr sz="1600">
                <a:solidFill>
                  <a:schemeClr val="tx1"/>
                </a:solidFill>
                <a:latin typeface="Arial" pitchFamily="34" charset="0"/>
                <a:cs typeface="Arial" pitchFamily="34" charset="0"/>
              </a:defRPr>
            </a:lvl6pPr>
            <a:lvl7pPr marL="2971800" indent="-228600" algn="ctr" defTabSz="1042988" eaLnBrk="0" fontAlgn="base" hangingPunct="0">
              <a:lnSpc>
                <a:spcPct val="120000"/>
              </a:lnSpc>
              <a:spcBef>
                <a:spcPct val="0"/>
              </a:spcBef>
              <a:spcAft>
                <a:spcPct val="0"/>
              </a:spcAft>
              <a:buFont typeface="Wingdings 3" pitchFamily="18" charset="2"/>
              <a:defRPr sz="1600">
                <a:solidFill>
                  <a:schemeClr val="tx1"/>
                </a:solidFill>
                <a:latin typeface="Arial" pitchFamily="34" charset="0"/>
                <a:cs typeface="Arial" pitchFamily="34" charset="0"/>
              </a:defRPr>
            </a:lvl7pPr>
            <a:lvl8pPr marL="3429000" indent="-228600" algn="ctr" defTabSz="1042988" eaLnBrk="0" fontAlgn="base" hangingPunct="0">
              <a:lnSpc>
                <a:spcPct val="120000"/>
              </a:lnSpc>
              <a:spcBef>
                <a:spcPct val="0"/>
              </a:spcBef>
              <a:spcAft>
                <a:spcPct val="0"/>
              </a:spcAft>
              <a:buFont typeface="Wingdings 3" pitchFamily="18" charset="2"/>
              <a:defRPr sz="1600">
                <a:solidFill>
                  <a:schemeClr val="tx1"/>
                </a:solidFill>
                <a:latin typeface="Arial" pitchFamily="34" charset="0"/>
                <a:cs typeface="Arial" pitchFamily="34" charset="0"/>
              </a:defRPr>
            </a:lvl8pPr>
            <a:lvl9pPr marL="3886200" indent="-228600" algn="ctr" defTabSz="1042988" eaLnBrk="0" fontAlgn="base" hangingPunct="0">
              <a:lnSpc>
                <a:spcPct val="120000"/>
              </a:lnSpc>
              <a:spcBef>
                <a:spcPct val="0"/>
              </a:spcBef>
              <a:spcAft>
                <a:spcPct val="0"/>
              </a:spcAft>
              <a:buFont typeface="Wingdings 3" pitchFamily="18" charset="2"/>
              <a:defRPr sz="1600">
                <a:solidFill>
                  <a:schemeClr val="tx1"/>
                </a:solidFill>
                <a:latin typeface="Arial" pitchFamily="34" charset="0"/>
                <a:cs typeface="Arial" pitchFamily="34" charset="0"/>
              </a:defRPr>
            </a:lvl9pPr>
          </a:lstStyle>
          <a:p>
            <a:pPr algn="ctr" eaLnBrk="1" fontAlgn="base" hangingPunct="1">
              <a:lnSpc>
                <a:spcPct val="120000"/>
              </a:lnSpc>
              <a:spcBef>
                <a:spcPct val="0"/>
              </a:spcBef>
              <a:spcAft>
                <a:spcPct val="0"/>
              </a:spcAft>
              <a:buFont typeface="Wingdings 3" pitchFamily="18" charset="2"/>
              <a:buNone/>
            </a:pPr>
            <a:endParaRPr lang="en-US">
              <a:solidFill>
                <a:srgbClr val="000000"/>
              </a:solidFill>
            </a:endParaRPr>
          </a:p>
        </p:txBody>
      </p:sp>
      <p:sp>
        <p:nvSpPr>
          <p:cNvPr id="3077" name="Rectangle 8"/>
          <p:cNvSpPr>
            <a:spLocks noChangeArrowheads="1"/>
          </p:cNvSpPr>
          <p:nvPr/>
        </p:nvSpPr>
        <p:spPr bwMode="gray">
          <a:xfrm>
            <a:off x="523990" y="2711237"/>
            <a:ext cx="5786947" cy="311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defTabSz="914018" fontAlgn="base">
              <a:lnSpc>
                <a:spcPct val="120000"/>
              </a:lnSpc>
              <a:spcBef>
                <a:spcPct val="0"/>
              </a:spcBef>
              <a:spcAft>
                <a:spcPct val="0"/>
              </a:spcAft>
            </a:pPr>
            <a:endParaRPr lang="en-US" sz="1400">
              <a:solidFill>
                <a:srgbClr val="000000"/>
              </a:solidFill>
              <a:latin typeface="Arial" pitchFamily="34" charset="0"/>
            </a:endParaRPr>
          </a:p>
        </p:txBody>
      </p:sp>
      <p:sp>
        <p:nvSpPr>
          <p:cNvPr id="9" name="Rectangle 2"/>
          <p:cNvSpPr txBox="1">
            <a:spLocks noChangeArrowheads="1"/>
          </p:cNvSpPr>
          <p:nvPr/>
        </p:nvSpPr>
        <p:spPr bwMode="gray">
          <a:xfrm>
            <a:off x="202641" y="221746"/>
            <a:ext cx="288032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l" defTabSz="1042988" rtl="0" eaLnBrk="0" fontAlgn="base" hangingPunct="0">
              <a:spcBef>
                <a:spcPct val="0"/>
              </a:spcBef>
              <a:spcAft>
                <a:spcPct val="0"/>
              </a:spcAft>
              <a:defRPr>
                <a:solidFill>
                  <a:schemeClr val="tx1"/>
                </a:solidFill>
                <a:latin typeface="+mj-lt"/>
                <a:ea typeface="+mj-ea"/>
                <a:cs typeface="+mj-cs"/>
              </a:defRPr>
            </a:lvl1pPr>
            <a:lvl2pPr algn="l" defTabSz="1042988" rtl="0" eaLnBrk="0" fontAlgn="base" hangingPunct="0">
              <a:spcBef>
                <a:spcPct val="0"/>
              </a:spcBef>
              <a:spcAft>
                <a:spcPct val="0"/>
              </a:spcAft>
              <a:defRPr>
                <a:solidFill>
                  <a:schemeClr val="tx1"/>
                </a:solidFill>
                <a:latin typeface="Calibri" pitchFamily="34" charset="0"/>
                <a:cs typeface="Arial" charset="0"/>
              </a:defRPr>
            </a:lvl2pPr>
            <a:lvl3pPr algn="l" defTabSz="1042988" rtl="0" eaLnBrk="0" fontAlgn="base" hangingPunct="0">
              <a:spcBef>
                <a:spcPct val="0"/>
              </a:spcBef>
              <a:spcAft>
                <a:spcPct val="0"/>
              </a:spcAft>
              <a:defRPr>
                <a:solidFill>
                  <a:schemeClr val="tx1"/>
                </a:solidFill>
                <a:latin typeface="Calibri" pitchFamily="34" charset="0"/>
                <a:cs typeface="Arial" charset="0"/>
              </a:defRPr>
            </a:lvl3pPr>
            <a:lvl4pPr algn="l" defTabSz="1042988" rtl="0" eaLnBrk="0" fontAlgn="base" hangingPunct="0">
              <a:spcBef>
                <a:spcPct val="0"/>
              </a:spcBef>
              <a:spcAft>
                <a:spcPct val="0"/>
              </a:spcAft>
              <a:defRPr>
                <a:solidFill>
                  <a:schemeClr val="tx1"/>
                </a:solidFill>
                <a:latin typeface="Calibri" pitchFamily="34" charset="0"/>
                <a:cs typeface="Arial" charset="0"/>
              </a:defRPr>
            </a:lvl4pPr>
            <a:lvl5pPr algn="l" defTabSz="1042988" rtl="0" eaLnBrk="0" fontAlgn="base" hangingPunct="0">
              <a:spcBef>
                <a:spcPct val="0"/>
              </a:spcBef>
              <a:spcAft>
                <a:spcPct val="0"/>
              </a:spcAft>
              <a:defRPr>
                <a:solidFill>
                  <a:schemeClr val="tx1"/>
                </a:solidFill>
                <a:latin typeface="Calibri" pitchFamily="34" charset="0"/>
                <a:cs typeface="Arial" charset="0"/>
              </a:defRPr>
            </a:lvl5pPr>
            <a:lvl6pPr marL="457200" algn="l" defTabSz="1042988" rtl="0" fontAlgn="base">
              <a:spcBef>
                <a:spcPct val="0"/>
              </a:spcBef>
              <a:spcAft>
                <a:spcPct val="0"/>
              </a:spcAft>
              <a:defRPr>
                <a:solidFill>
                  <a:schemeClr val="tx1"/>
                </a:solidFill>
                <a:latin typeface="Calibri" pitchFamily="34" charset="0"/>
                <a:cs typeface="Arial" charset="0"/>
              </a:defRPr>
            </a:lvl6pPr>
            <a:lvl7pPr marL="914400" algn="l" defTabSz="1042988" rtl="0" fontAlgn="base">
              <a:spcBef>
                <a:spcPct val="0"/>
              </a:spcBef>
              <a:spcAft>
                <a:spcPct val="0"/>
              </a:spcAft>
              <a:defRPr>
                <a:solidFill>
                  <a:schemeClr val="tx1"/>
                </a:solidFill>
                <a:latin typeface="Calibri" pitchFamily="34" charset="0"/>
                <a:cs typeface="Arial" charset="0"/>
              </a:defRPr>
            </a:lvl7pPr>
            <a:lvl8pPr marL="1371600" algn="l" defTabSz="1042988" rtl="0" fontAlgn="base">
              <a:spcBef>
                <a:spcPct val="0"/>
              </a:spcBef>
              <a:spcAft>
                <a:spcPct val="0"/>
              </a:spcAft>
              <a:defRPr>
                <a:solidFill>
                  <a:schemeClr val="tx1"/>
                </a:solidFill>
                <a:latin typeface="Calibri" pitchFamily="34" charset="0"/>
                <a:cs typeface="Arial" charset="0"/>
              </a:defRPr>
            </a:lvl8pPr>
            <a:lvl9pPr marL="1828800" algn="l" defTabSz="1042988" rtl="0" fontAlgn="base">
              <a:spcBef>
                <a:spcPct val="0"/>
              </a:spcBef>
              <a:spcAft>
                <a:spcPct val="0"/>
              </a:spcAft>
              <a:defRPr>
                <a:solidFill>
                  <a:schemeClr val="tx1"/>
                </a:solidFill>
                <a:latin typeface="Calibri" pitchFamily="34" charset="0"/>
                <a:cs typeface="Arial" charset="0"/>
              </a:defRPr>
            </a:lvl9pPr>
          </a:lstStyle>
          <a:p>
            <a:pPr eaLnBrk="1" hangingPunct="1"/>
            <a:r>
              <a:rPr lang="en-US" b="1" kern="0" dirty="0">
                <a:solidFill>
                  <a:srgbClr val="000000"/>
                </a:solidFill>
                <a:latin typeface="Candara" pitchFamily="34" charset="0"/>
              </a:rPr>
              <a:t>Baltic Earth Infrastructure</a:t>
            </a:r>
          </a:p>
        </p:txBody>
      </p:sp>
      <p:sp>
        <p:nvSpPr>
          <p:cNvPr id="10" name="Platshållare för innehåll 2"/>
          <p:cNvSpPr txBox="1">
            <a:spLocks/>
          </p:cNvSpPr>
          <p:nvPr/>
        </p:nvSpPr>
        <p:spPr>
          <a:xfrm>
            <a:off x="202641" y="678653"/>
            <a:ext cx="4153335" cy="5918699"/>
          </a:xfrm>
          <a:prstGeom prst="rect">
            <a:avLst/>
          </a:prstGeom>
        </p:spPr>
        <p:txBody>
          <a:bodyPr lIns="80133" tIns="40067" rIns="80133" bIns="40067"/>
          <a:lstStyle>
            <a:lvl1pPr marL="342900" indent="-342900" algn="l" defTabSz="1042988" rtl="0" eaLnBrk="0" fontAlgn="base" hangingPunct="0">
              <a:lnSpc>
                <a:spcPct val="120000"/>
              </a:lnSpc>
              <a:spcBef>
                <a:spcPct val="0"/>
              </a:spcBef>
              <a:spcAft>
                <a:spcPct val="0"/>
              </a:spcAft>
              <a:tabLst>
                <a:tab pos="449263" algn="l"/>
                <a:tab pos="898525" algn="l"/>
                <a:tab pos="1347788" algn="l"/>
                <a:tab pos="1797050" algn="l"/>
              </a:tabLst>
              <a:defRPr>
                <a:solidFill>
                  <a:schemeClr val="tx1"/>
                </a:solidFill>
                <a:latin typeface="+mn-lt"/>
                <a:ea typeface="+mn-ea"/>
                <a:cs typeface="+mn-cs"/>
              </a:defRPr>
            </a:lvl1pPr>
            <a:lvl2pPr marL="446088" indent="-444500" algn="l" defTabSz="1042988" rtl="0" eaLnBrk="0" fontAlgn="base" hangingPunct="0">
              <a:lnSpc>
                <a:spcPct val="120000"/>
              </a:lnSpc>
              <a:spcBef>
                <a:spcPct val="0"/>
              </a:spcBef>
              <a:spcAft>
                <a:spcPct val="0"/>
              </a:spcAft>
              <a:buFont typeface="Wingdings 3" pitchFamily="18" charset="2"/>
              <a:buChar char="Ò"/>
              <a:tabLst>
                <a:tab pos="449263" algn="l"/>
                <a:tab pos="898525" algn="l"/>
                <a:tab pos="1347788" algn="l"/>
                <a:tab pos="1797050" algn="l"/>
              </a:tabLst>
              <a:defRPr>
                <a:solidFill>
                  <a:schemeClr val="tx1"/>
                </a:solidFill>
                <a:latin typeface="+mn-lt"/>
                <a:cs typeface="+mn-cs"/>
              </a:defRPr>
            </a:lvl2pPr>
            <a:lvl3pPr marL="895350" indent="-447675" algn="l" defTabSz="1042988" rtl="0" eaLnBrk="0" fontAlgn="base" hangingPunct="0">
              <a:lnSpc>
                <a:spcPct val="120000"/>
              </a:lnSpc>
              <a:spcBef>
                <a:spcPct val="0"/>
              </a:spcBef>
              <a:spcAft>
                <a:spcPct val="0"/>
              </a:spcAft>
              <a:buFont typeface="Wingdings 3" pitchFamily="18" charset="2"/>
              <a:buChar char="Ò"/>
              <a:tabLst>
                <a:tab pos="449263" algn="l"/>
                <a:tab pos="898525" algn="l"/>
                <a:tab pos="1347788" algn="l"/>
                <a:tab pos="1797050" algn="l"/>
              </a:tabLst>
              <a:defRPr>
                <a:solidFill>
                  <a:schemeClr val="tx1"/>
                </a:solidFill>
                <a:latin typeface="+mn-lt"/>
                <a:cs typeface="+mn-cs"/>
              </a:defRPr>
            </a:lvl3pPr>
            <a:lvl4pPr marL="1344613" indent="-447675" algn="l" defTabSz="1042988" rtl="0" eaLnBrk="0" fontAlgn="base" hangingPunct="0">
              <a:lnSpc>
                <a:spcPct val="120000"/>
              </a:lnSpc>
              <a:spcBef>
                <a:spcPct val="0"/>
              </a:spcBef>
              <a:spcAft>
                <a:spcPct val="0"/>
              </a:spcAft>
              <a:buFont typeface="Wingdings 3" pitchFamily="18" charset="2"/>
              <a:buChar char="Ò"/>
              <a:tabLst>
                <a:tab pos="449263" algn="l"/>
                <a:tab pos="898525" algn="l"/>
                <a:tab pos="1347788" algn="l"/>
                <a:tab pos="1797050" algn="l"/>
              </a:tabLst>
              <a:defRPr>
                <a:solidFill>
                  <a:schemeClr val="tx1"/>
                </a:solidFill>
                <a:latin typeface="+mn-lt"/>
                <a:cs typeface="+mn-cs"/>
              </a:defRPr>
            </a:lvl4pPr>
            <a:lvl5pPr marL="1793875" indent="-447675" algn="l" defTabSz="1042988" rtl="0" eaLnBrk="0" fontAlgn="base" hangingPunct="0">
              <a:lnSpc>
                <a:spcPct val="120000"/>
              </a:lnSpc>
              <a:spcBef>
                <a:spcPct val="0"/>
              </a:spcBef>
              <a:spcAft>
                <a:spcPct val="0"/>
              </a:spcAft>
              <a:buFont typeface="Wingdings 3" pitchFamily="18" charset="2"/>
              <a:buChar char="Ò"/>
              <a:tabLst>
                <a:tab pos="449263" algn="l"/>
                <a:tab pos="898525" algn="l"/>
                <a:tab pos="1347788" algn="l"/>
                <a:tab pos="1797050" algn="l"/>
              </a:tabLst>
              <a:defRPr>
                <a:solidFill>
                  <a:schemeClr val="tx1"/>
                </a:solidFill>
                <a:latin typeface="+mn-lt"/>
                <a:cs typeface="+mn-cs"/>
              </a:defRPr>
            </a:lvl5pPr>
            <a:lvl6pPr marL="2251075" indent="-447675" algn="l" defTabSz="1042988" rtl="0" fontAlgn="base">
              <a:lnSpc>
                <a:spcPct val="120000"/>
              </a:lnSpc>
              <a:spcBef>
                <a:spcPct val="0"/>
              </a:spcBef>
              <a:spcAft>
                <a:spcPct val="0"/>
              </a:spcAft>
              <a:buFont typeface="Wingdings 3" pitchFamily="18" charset="2"/>
              <a:buChar char="Ò"/>
              <a:tabLst>
                <a:tab pos="449263" algn="l"/>
                <a:tab pos="898525" algn="l"/>
                <a:tab pos="1347788" algn="l"/>
                <a:tab pos="1797050" algn="l"/>
              </a:tabLst>
              <a:defRPr>
                <a:solidFill>
                  <a:schemeClr val="tx1"/>
                </a:solidFill>
                <a:latin typeface="+mn-lt"/>
                <a:cs typeface="+mn-cs"/>
              </a:defRPr>
            </a:lvl6pPr>
            <a:lvl7pPr marL="2708275" indent="-447675" algn="l" defTabSz="1042988" rtl="0" fontAlgn="base">
              <a:lnSpc>
                <a:spcPct val="120000"/>
              </a:lnSpc>
              <a:spcBef>
                <a:spcPct val="0"/>
              </a:spcBef>
              <a:spcAft>
                <a:spcPct val="0"/>
              </a:spcAft>
              <a:buFont typeface="Wingdings 3" pitchFamily="18" charset="2"/>
              <a:buChar char="Ò"/>
              <a:tabLst>
                <a:tab pos="449263" algn="l"/>
                <a:tab pos="898525" algn="l"/>
                <a:tab pos="1347788" algn="l"/>
                <a:tab pos="1797050" algn="l"/>
              </a:tabLst>
              <a:defRPr>
                <a:solidFill>
                  <a:schemeClr val="tx1"/>
                </a:solidFill>
                <a:latin typeface="+mn-lt"/>
                <a:cs typeface="+mn-cs"/>
              </a:defRPr>
            </a:lvl7pPr>
            <a:lvl8pPr marL="3165475" indent="-447675" algn="l" defTabSz="1042988" rtl="0" fontAlgn="base">
              <a:lnSpc>
                <a:spcPct val="120000"/>
              </a:lnSpc>
              <a:spcBef>
                <a:spcPct val="0"/>
              </a:spcBef>
              <a:spcAft>
                <a:spcPct val="0"/>
              </a:spcAft>
              <a:buFont typeface="Wingdings 3" pitchFamily="18" charset="2"/>
              <a:buChar char="Ò"/>
              <a:tabLst>
                <a:tab pos="449263" algn="l"/>
                <a:tab pos="898525" algn="l"/>
                <a:tab pos="1347788" algn="l"/>
                <a:tab pos="1797050" algn="l"/>
              </a:tabLst>
              <a:defRPr>
                <a:solidFill>
                  <a:schemeClr val="tx1"/>
                </a:solidFill>
                <a:latin typeface="+mn-lt"/>
                <a:cs typeface="+mn-cs"/>
              </a:defRPr>
            </a:lvl8pPr>
            <a:lvl9pPr marL="3622675" indent="-447675" algn="l" defTabSz="1042988" rtl="0" fontAlgn="base">
              <a:lnSpc>
                <a:spcPct val="120000"/>
              </a:lnSpc>
              <a:spcBef>
                <a:spcPct val="0"/>
              </a:spcBef>
              <a:spcAft>
                <a:spcPct val="0"/>
              </a:spcAft>
              <a:buFont typeface="Wingdings 3" pitchFamily="18" charset="2"/>
              <a:buChar char="Ò"/>
              <a:tabLst>
                <a:tab pos="449263" algn="l"/>
                <a:tab pos="898525" algn="l"/>
                <a:tab pos="1347788" algn="l"/>
                <a:tab pos="1797050" algn="l"/>
              </a:tabLst>
              <a:defRPr>
                <a:solidFill>
                  <a:schemeClr val="tx1"/>
                </a:solidFill>
                <a:latin typeface="+mn-lt"/>
                <a:cs typeface="+mn-cs"/>
              </a:defRPr>
            </a:lvl9pPr>
          </a:lstStyle>
          <a:p>
            <a:pPr marL="159988" indent="-159988">
              <a:spcAft>
                <a:spcPts val="526"/>
              </a:spcAft>
              <a:buFont typeface="Arial" pitchFamily="34" charset="0"/>
              <a:buChar char="•"/>
              <a:tabLst/>
            </a:pPr>
            <a:r>
              <a:rPr lang="en-US" sz="1600" kern="0" dirty="0">
                <a:solidFill>
                  <a:srgbClr val="000000"/>
                </a:solidFill>
                <a:latin typeface="Calibri" panose="020F0502020204030204" pitchFamily="34" charset="0"/>
                <a:cs typeface="Times New Roman" pitchFamily="18" charset="0"/>
              </a:rPr>
              <a:t>International BALTEX </a:t>
            </a:r>
            <a:r>
              <a:rPr lang="en-US" sz="1600" kern="0">
                <a:solidFill>
                  <a:srgbClr val="000000"/>
                </a:solidFill>
                <a:latin typeface="Calibri" panose="020F0502020204030204" pitchFamily="34" charset="0"/>
                <a:cs typeface="Times New Roman" pitchFamily="18" charset="0"/>
              </a:rPr>
              <a:t>Secretariat </a:t>
            </a:r>
            <a:r>
              <a:rPr lang="en-US" sz="1600" kern="0" smtClean="0">
                <a:solidFill>
                  <a:srgbClr val="000000"/>
                </a:solidFill>
                <a:latin typeface="Calibri" panose="020F0502020204030204" pitchFamily="34" charset="0"/>
                <a:cs typeface="Times New Roman" pitchFamily="18" charset="0"/>
              </a:rPr>
              <a:t>continues </a:t>
            </a:r>
            <a:r>
              <a:rPr lang="en-US" sz="1600" kern="0" dirty="0">
                <a:solidFill>
                  <a:srgbClr val="000000"/>
                </a:solidFill>
                <a:latin typeface="Calibri" panose="020F0502020204030204" pitchFamily="34" charset="0"/>
                <a:cs typeface="Times New Roman" pitchFamily="18" charset="0"/>
              </a:rPr>
              <a:t>as </a:t>
            </a:r>
            <a:r>
              <a:rPr lang="en-US" sz="1600" b="1" kern="0" dirty="0">
                <a:solidFill>
                  <a:srgbClr val="000000"/>
                </a:solidFill>
                <a:latin typeface="Calibri" panose="020F0502020204030204" pitchFamily="34" charset="0"/>
                <a:cs typeface="Times New Roman" pitchFamily="18" charset="0"/>
              </a:rPr>
              <a:t>International Baltic </a:t>
            </a:r>
            <a:r>
              <a:rPr lang="en-US" sz="1600" b="1" kern="0">
                <a:solidFill>
                  <a:srgbClr val="000000"/>
                </a:solidFill>
                <a:latin typeface="Calibri" panose="020F0502020204030204" pitchFamily="34" charset="0"/>
                <a:cs typeface="Times New Roman" pitchFamily="18" charset="0"/>
              </a:rPr>
              <a:t>Earth </a:t>
            </a:r>
            <a:r>
              <a:rPr lang="en-US" sz="1600" b="1" kern="0" smtClean="0">
                <a:solidFill>
                  <a:srgbClr val="000000"/>
                </a:solidFill>
                <a:latin typeface="Calibri" panose="020F0502020204030204" pitchFamily="34" charset="0"/>
                <a:cs typeface="Times New Roman" pitchFamily="18" charset="0"/>
              </a:rPr>
              <a:t>Secretariat</a:t>
            </a:r>
            <a:endParaRPr lang="en-US" sz="1600" kern="0" dirty="0">
              <a:solidFill>
                <a:srgbClr val="000000"/>
              </a:solidFill>
              <a:latin typeface="Calibri" panose="020F0502020204030204" pitchFamily="34" charset="0"/>
              <a:cs typeface="Times New Roman" pitchFamily="18" charset="0"/>
            </a:endParaRPr>
          </a:p>
          <a:p>
            <a:pPr marL="159988" indent="-159988">
              <a:spcAft>
                <a:spcPts val="526"/>
              </a:spcAft>
              <a:buFont typeface="Arial" pitchFamily="34" charset="0"/>
              <a:buChar char="•"/>
              <a:tabLst/>
            </a:pPr>
            <a:r>
              <a:rPr lang="en-US" sz="1600" b="1" kern="0" smtClean="0">
                <a:solidFill>
                  <a:srgbClr val="000000"/>
                </a:solidFill>
                <a:latin typeface="Calibri" panose="020F0502020204030204" pitchFamily="34" charset="0"/>
                <a:cs typeface="Times New Roman" pitchFamily="18" charset="0"/>
              </a:rPr>
              <a:t>Baltic Earth Science </a:t>
            </a:r>
            <a:r>
              <a:rPr lang="en-US" sz="1600" b="1" kern="0" dirty="0">
                <a:solidFill>
                  <a:srgbClr val="000000"/>
                </a:solidFill>
                <a:latin typeface="Calibri" panose="020F0502020204030204" pitchFamily="34" charset="0"/>
                <a:cs typeface="Times New Roman" pitchFamily="18" charset="0"/>
              </a:rPr>
              <a:t>Steering </a:t>
            </a:r>
            <a:r>
              <a:rPr lang="en-US" sz="1600" b="1" kern="0">
                <a:solidFill>
                  <a:srgbClr val="000000"/>
                </a:solidFill>
                <a:latin typeface="Calibri" panose="020F0502020204030204" pitchFamily="34" charset="0"/>
                <a:cs typeface="Times New Roman" pitchFamily="18" charset="0"/>
              </a:rPr>
              <a:t>Group  </a:t>
            </a:r>
            <a:r>
              <a:rPr lang="en-US" sz="1600" b="1" kern="0" smtClean="0">
                <a:solidFill>
                  <a:srgbClr val="000000"/>
                </a:solidFill>
                <a:latin typeface="Calibri" panose="020F0502020204030204" pitchFamily="34" charset="0"/>
                <a:cs typeface="Times New Roman" pitchFamily="18" charset="0"/>
              </a:rPr>
              <a:t>(BESSG</a:t>
            </a:r>
            <a:r>
              <a:rPr lang="en-US" sz="1600" b="1" kern="0">
                <a:solidFill>
                  <a:srgbClr val="000000"/>
                </a:solidFill>
                <a:latin typeface="Calibri" panose="020F0502020204030204" pitchFamily="34" charset="0"/>
                <a:cs typeface="Times New Roman" pitchFamily="18" charset="0"/>
              </a:rPr>
              <a:t>) </a:t>
            </a:r>
            <a:r>
              <a:rPr lang="en-US" sz="1600" kern="0" smtClean="0">
                <a:solidFill>
                  <a:srgbClr val="000000"/>
                </a:solidFill>
                <a:latin typeface="Calibri" panose="020F0502020204030204" pitchFamily="34" charset="0"/>
                <a:cs typeface="Times New Roman" pitchFamily="18" charset="0"/>
              </a:rPr>
              <a:t>installed</a:t>
            </a:r>
            <a:r>
              <a:rPr lang="en-US" sz="1600" kern="0">
                <a:solidFill>
                  <a:srgbClr val="000000"/>
                </a:solidFill>
                <a:latin typeface="Calibri" panose="020F0502020204030204" pitchFamily="34" charset="0"/>
                <a:cs typeface="Times New Roman" pitchFamily="18" charset="0"/>
              </a:rPr>
              <a:t> </a:t>
            </a:r>
            <a:r>
              <a:rPr lang="en-US" sz="1600" kern="0" smtClean="0">
                <a:solidFill>
                  <a:srgbClr val="000000"/>
                </a:solidFill>
                <a:latin typeface="Calibri" panose="020F0502020204030204" pitchFamily="34" charset="0"/>
                <a:cs typeface="Times New Roman" pitchFamily="18" charset="0"/>
              </a:rPr>
              <a:t>as of </a:t>
            </a:r>
            <a:r>
              <a:rPr lang="en-US" sz="1600" kern="0">
                <a:solidFill>
                  <a:srgbClr val="000000"/>
                </a:solidFill>
                <a:latin typeface="Calibri" panose="020F0502020204030204" pitchFamily="34" charset="0"/>
                <a:cs typeface="Times New Roman" pitchFamily="18" charset="0"/>
              </a:rPr>
              <a:t>June </a:t>
            </a:r>
            <a:r>
              <a:rPr lang="en-US" sz="1600" kern="0" smtClean="0">
                <a:solidFill>
                  <a:srgbClr val="000000"/>
                </a:solidFill>
                <a:latin typeface="Calibri" panose="020F0502020204030204" pitchFamily="34" charset="0"/>
                <a:cs typeface="Times New Roman" pitchFamily="18" charset="0"/>
              </a:rPr>
              <a:t>2014</a:t>
            </a:r>
          </a:p>
          <a:p>
            <a:pPr marL="159988" indent="-159988">
              <a:spcAft>
                <a:spcPts val="526"/>
              </a:spcAft>
              <a:buFont typeface="Arial" pitchFamily="34" charset="0"/>
              <a:buChar char="•"/>
              <a:tabLst/>
            </a:pPr>
            <a:r>
              <a:rPr lang="en-US" sz="1600" b="1" kern="0" smtClean="0">
                <a:solidFill>
                  <a:srgbClr val="000000"/>
                </a:solidFill>
                <a:latin typeface="Calibri" panose="020F0502020204030204" pitchFamily="34" charset="0"/>
                <a:cs typeface="Times New Roman" pitchFamily="18" charset="0"/>
              </a:rPr>
              <a:t>Baltic </a:t>
            </a:r>
            <a:r>
              <a:rPr lang="en-US" sz="1600" b="1" kern="0" dirty="0">
                <a:solidFill>
                  <a:srgbClr val="000000"/>
                </a:solidFill>
                <a:latin typeface="Calibri" panose="020F0502020204030204" pitchFamily="34" charset="0"/>
                <a:cs typeface="Times New Roman" pitchFamily="18" charset="0"/>
              </a:rPr>
              <a:t>Earth Science </a:t>
            </a:r>
            <a:r>
              <a:rPr lang="en-US" sz="1600" b="1" kern="0">
                <a:solidFill>
                  <a:srgbClr val="000000"/>
                </a:solidFill>
                <a:latin typeface="Calibri" panose="020F0502020204030204" pitchFamily="34" charset="0"/>
                <a:cs typeface="Times New Roman" pitchFamily="18" charset="0"/>
              </a:rPr>
              <a:t>Plan</a:t>
            </a:r>
            <a:r>
              <a:rPr lang="en-US" sz="1600" kern="0">
                <a:solidFill>
                  <a:srgbClr val="000000"/>
                </a:solidFill>
                <a:latin typeface="Calibri" panose="020F0502020204030204" pitchFamily="34" charset="0"/>
                <a:cs typeface="Times New Roman" pitchFamily="18" charset="0"/>
              </a:rPr>
              <a:t> </a:t>
            </a:r>
            <a:r>
              <a:rPr lang="en-US" sz="1600" kern="0" smtClean="0">
                <a:solidFill>
                  <a:srgbClr val="000000"/>
                </a:solidFill>
                <a:latin typeface="Calibri" panose="020F0502020204030204" pitchFamily="34" charset="0"/>
                <a:cs typeface="Times New Roman" pitchFamily="18" charset="0"/>
              </a:rPr>
              <a:t>to be finalized in late 2014</a:t>
            </a:r>
            <a:endParaRPr lang="en-US" sz="1600" kern="0" dirty="0">
              <a:solidFill>
                <a:srgbClr val="000000"/>
              </a:solidFill>
              <a:latin typeface="Calibri" panose="020F0502020204030204" pitchFamily="34" charset="0"/>
              <a:cs typeface="Times New Roman" pitchFamily="18" charset="0"/>
            </a:endParaRPr>
          </a:p>
          <a:p>
            <a:pPr marL="159988" indent="-159988">
              <a:spcAft>
                <a:spcPts val="526"/>
              </a:spcAft>
              <a:buFont typeface="Arial" pitchFamily="34" charset="0"/>
              <a:buChar char="•"/>
              <a:tabLst/>
            </a:pPr>
            <a:r>
              <a:rPr lang="en-US" sz="1600" b="1" kern="0" smtClean="0">
                <a:solidFill>
                  <a:srgbClr val="000000"/>
                </a:solidFill>
                <a:latin typeface="Calibri" panose="020F0502020204030204" pitchFamily="34" charset="0"/>
                <a:cs typeface="Times New Roman" pitchFamily="18" charset="0"/>
              </a:rPr>
              <a:t>BESSG </a:t>
            </a:r>
            <a:r>
              <a:rPr lang="en-US" sz="1600" b="1" kern="0" dirty="0">
                <a:solidFill>
                  <a:srgbClr val="000000"/>
                </a:solidFill>
                <a:latin typeface="Calibri" panose="020F0502020204030204" pitchFamily="34" charset="0"/>
                <a:cs typeface="Times New Roman" pitchFamily="18" charset="0"/>
              </a:rPr>
              <a:t>members</a:t>
            </a:r>
            <a:r>
              <a:rPr lang="en-US" sz="1600" kern="0" dirty="0">
                <a:solidFill>
                  <a:srgbClr val="000000"/>
                </a:solidFill>
                <a:latin typeface="Calibri" panose="020F0502020204030204" pitchFamily="34" charset="0"/>
                <a:cs typeface="Times New Roman" pitchFamily="18" charset="0"/>
              </a:rPr>
              <a:t>:  Excellent, active “young” scientists; country balance, gender balance, discipline balance, institutional balance</a:t>
            </a:r>
          </a:p>
          <a:p>
            <a:pPr marL="159988" indent="-159988">
              <a:buFont typeface="Arial" pitchFamily="34" charset="0"/>
              <a:buChar char="•"/>
              <a:tabLst/>
            </a:pPr>
            <a:r>
              <a:rPr lang="en-US" sz="1600" b="1" kern="0" dirty="0">
                <a:solidFill>
                  <a:srgbClr val="000000"/>
                </a:solidFill>
                <a:latin typeface="Calibri" panose="020F0502020204030204" pitchFamily="34" charset="0"/>
                <a:cs typeface="Times New Roman" pitchFamily="18" charset="0"/>
              </a:rPr>
              <a:t>Working Groups</a:t>
            </a:r>
            <a:r>
              <a:rPr lang="en-US" sz="1600" kern="0" dirty="0">
                <a:solidFill>
                  <a:srgbClr val="000000"/>
                </a:solidFill>
                <a:latin typeface="Calibri" panose="020F0502020204030204" pitchFamily="34" charset="0"/>
                <a:cs typeface="Times New Roman" pitchFamily="18" charset="0"/>
              </a:rPr>
              <a:t> installed for </a:t>
            </a:r>
            <a:r>
              <a:rPr lang="en-US" sz="1600" kern="0">
                <a:solidFill>
                  <a:srgbClr val="000000"/>
                </a:solidFill>
                <a:latin typeface="Calibri" panose="020F0502020204030204" pitchFamily="34" charset="0"/>
                <a:cs typeface="Times New Roman" pitchFamily="18" charset="0"/>
              </a:rPr>
              <a:t>each </a:t>
            </a:r>
            <a:r>
              <a:rPr lang="en-US" sz="1600" kern="0" smtClean="0">
                <a:solidFill>
                  <a:srgbClr val="000000"/>
                </a:solidFill>
                <a:latin typeface="Calibri" panose="020F0502020204030204" pitchFamily="34" charset="0"/>
                <a:cs typeface="Times New Roman" pitchFamily="18" charset="0"/>
              </a:rPr>
              <a:t>GC, </a:t>
            </a:r>
            <a:r>
              <a:rPr lang="en-US" sz="1600" kern="0" dirty="0">
                <a:solidFill>
                  <a:srgbClr val="000000"/>
                </a:solidFill>
                <a:latin typeface="Calibri" panose="020F0502020204030204" pitchFamily="34" charset="0"/>
                <a:cs typeface="Times New Roman" pitchFamily="18" charset="0"/>
              </a:rPr>
              <a:t>plus</a:t>
            </a:r>
          </a:p>
          <a:p>
            <a:pPr marL="624649" lvl="1" indent="-311628">
              <a:buFont typeface="Courier New" pitchFamily="49" charset="0"/>
              <a:buChar char="o"/>
              <a:tabLst/>
            </a:pPr>
            <a:r>
              <a:rPr lang="en-US" sz="1600" kern="0" dirty="0">
                <a:solidFill>
                  <a:srgbClr val="000000"/>
                </a:solidFill>
                <a:latin typeface="Calibri" panose="020F0502020204030204" pitchFamily="34" charset="0"/>
                <a:cs typeface="Times New Roman" pitchFamily="18" charset="0"/>
              </a:rPr>
              <a:t>WG on Outreach and Communication</a:t>
            </a:r>
          </a:p>
          <a:p>
            <a:pPr marL="624649" lvl="1" indent="-311628">
              <a:buFont typeface="Courier New" pitchFamily="49" charset="0"/>
              <a:buChar char="o"/>
              <a:tabLst/>
            </a:pPr>
            <a:r>
              <a:rPr lang="en-US" sz="1600" kern="0" dirty="0">
                <a:solidFill>
                  <a:srgbClr val="000000"/>
                </a:solidFill>
                <a:latin typeface="Calibri" panose="020F0502020204030204" pitchFamily="34" charset="0"/>
                <a:cs typeface="Times New Roman" pitchFamily="18" charset="0"/>
              </a:rPr>
              <a:t>WG on Education</a:t>
            </a:r>
          </a:p>
          <a:p>
            <a:pPr marL="624649" lvl="1" indent="-311628">
              <a:buFont typeface="Courier New" pitchFamily="49" charset="0"/>
              <a:buChar char="o"/>
              <a:tabLst/>
            </a:pPr>
            <a:r>
              <a:rPr lang="en-US" sz="1600" kern="0" dirty="0">
                <a:solidFill>
                  <a:srgbClr val="000000"/>
                </a:solidFill>
                <a:latin typeface="Calibri" panose="020F0502020204030204" pitchFamily="34" charset="0"/>
                <a:cs typeface="Times New Roman" pitchFamily="18" charset="0"/>
              </a:rPr>
              <a:t>WG on the Utility of Regional Climate Models (BALTEX inherited)</a:t>
            </a:r>
          </a:p>
          <a:p>
            <a:pPr marL="624649" lvl="1" indent="-311628">
              <a:buFont typeface="Courier New" pitchFamily="49" charset="0"/>
              <a:buChar char="o"/>
              <a:tabLst/>
            </a:pPr>
            <a:r>
              <a:rPr lang="en-US" sz="1600" kern="0" dirty="0">
                <a:solidFill>
                  <a:srgbClr val="000000"/>
                </a:solidFill>
                <a:latin typeface="Calibri" panose="020F0502020204030204" pitchFamily="34" charset="0"/>
                <a:cs typeface="Times New Roman" pitchFamily="18" charset="0"/>
              </a:rPr>
              <a:t>WG on the Assessment of Scenario Simulations for the Baltic Sea 1960-2100 (BALTEX inherited)</a:t>
            </a:r>
          </a:p>
          <a:p>
            <a:pPr marL="162770" lvl="1" indent="-162770">
              <a:spcBef>
                <a:spcPts val="526"/>
              </a:spcBef>
              <a:buFont typeface="Arial" pitchFamily="34" charset="0"/>
              <a:buChar char="•"/>
              <a:tabLst/>
            </a:pPr>
            <a:r>
              <a:rPr lang="en-US" sz="1600" b="1" kern="0" dirty="0">
                <a:solidFill>
                  <a:srgbClr val="000000"/>
                </a:solidFill>
                <a:latin typeface="Calibri" panose="020F0502020204030204" pitchFamily="34" charset="0"/>
                <a:cs typeface="Times New Roman" pitchFamily="18" charset="0"/>
              </a:rPr>
              <a:t>Senior </a:t>
            </a:r>
            <a:r>
              <a:rPr lang="en-US" sz="1600" b="1" kern="0">
                <a:solidFill>
                  <a:srgbClr val="000000"/>
                </a:solidFill>
                <a:latin typeface="Calibri" panose="020F0502020204030204" pitchFamily="34" charset="0"/>
                <a:cs typeface="Times New Roman" pitchFamily="18" charset="0"/>
              </a:rPr>
              <a:t>Advisory </a:t>
            </a:r>
            <a:r>
              <a:rPr lang="en-US" sz="1600" b="1" kern="0" smtClean="0">
                <a:solidFill>
                  <a:srgbClr val="000000"/>
                </a:solidFill>
                <a:latin typeface="Calibri" panose="020F0502020204030204" pitchFamily="34" charset="0"/>
                <a:cs typeface="Times New Roman" pitchFamily="18" charset="0"/>
              </a:rPr>
              <a:t>Board</a:t>
            </a:r>
            <a:endParaRPr lang="en-US" sz="1600" kern="0" dirty="0">
              <a:solidFill>
                <a:srgbClr val="000000"/>
              </a:solidFill>
              <a:latin typeface="Calibri" panose="020F0502020204030204" pitchFamily="34" charset="0"/>
              <a:cs typeface="Times New Roman" pitchFamily="18" charset="0"/>
            </a:endParaRPr>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7290" y="1"/>
            <a:ext cx="1126710" cy="1189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Platshållare för innehåll 2"/>
          <p:cNvSpPr txBox="1">
            <a:spLocks/>
          </p:cNvSpPr>
          <p:nvPr/>
        </p:nvSpPr>
        <p:spPr>
          <a:xfrm>
            <a:off x="4699115" y="830953"/>
            <a:ext cx="3318175" cy="3451500"/>
          </a:xfrm>
          <a:prstGeom prst="rect">
            <a:avLst/>
          </a:prstGeom>
        </p:spPr>
        <p:txBody>
          <a:bodyPr lIns="80133" tIns="40067" rIns="80133" bIns="40067"/>
          <a:lstStyle>
            <a:lvl1pPr marL="342900" indent="-342900" algn="l" defTabSz="1042988" rtl="0" eaLnBrk="0" fontAlgn="base" hangingPunct="0">
              <a:lnSpc>
                <a:spcPct val="120000"/>
              </a:lnSpc>
              <a:spcBef>
                <a:spcPct val="0"/>
              </a:spcBef>
              <a:spcAft>
                <a:spcPct val="0"/>
              </a:spcAft>
              <a:tabLst>
                <a:tab pos="449263" algn="l"/>
                <a:tab pos="898525" algn="l"/>
                <a:tab pos="1347788" algn="l"/>
                <a:tab pos="1797050" algn="l"/>
              </a:tabLst>
              <a:defRPr>
                <a:solidFill>
                  <a:schemeClr val="tx1"/>
                </a:solidFill>
                <a:latin typeface="+mn-lt"/>
                <a:ea typeface="+mn-ea"/>
                <a:cs typeface="+mn-cs"/>
              </a:defRPr>
            </a:lvl1pPr>
            <a:lvl2pPr marL="446088" indent="-444500" algn="l" defTabSz="1042988" rtl="0" eaLnBrk="0" fontAlgn="base" hangingPunct="0">
              <a:lnSpc>
                <a:spcPct val="120000"/>
              </a:lnSpc>
              <a:spcBef>
                <a:spcPct val="0"/>
              </a:spcBef>
              <a:spcAft>
                <a:spcPct val="0"/>
              </a:spcAft>
              <a:buFont typeface="Wingdings 3" pitchFamily="18" charset="2"/>
              <a:buChar char="Ò"/>
              <a:tabLst>
                <a:tab pos="449263" algn="l"/>
                <a:tab pos="898525" algn="l"/>
                <a:tab pos="1347788" algn="l"/>
                <a:tab pos="1797050" algn="l"/>
              </a:tabLst>
              <a:defRPr>
                <a:solidFill>
                  <a:schemeClr val="tx1"/>
                </a:solidFill>
                <a:latin typeface="+mn-lt"/>
                <a:cs typeface="+mn-cs"/>
              </a:defRPr>
            </a:lvl2pPr>
            <a:lvl3pPr marL="895350" indent="-447675" algn="l" defTabSz="1042988" rtl="0" eaLnBrk="0" fontAlgn="base" hangingPunct="0">
              <a:lnSpc>
                <a:spcPct val="120000"/>
              </a:lnSpc>
              <a:spcBef>
                <a:spcPct val="0"/>
              </a:spcBef>
              <a:spcAft>
                <a:spcPct val="0"/>
              </a:spcAft>
              <a:buFont typeface="Wingdings 3" pitchFamily="18" charset="2"/>
              <a:buChar char="Ò"/>
              <a:tabLst>
                <a:tab pos="449263" algn="l"/>
                <a:tab pos="898525" algn="l"/>
                <a:tab pos="1347788" algn="l"/>
                <a:tab pos="1797050" algn="l"/>
              </a:tabLst>
              <a:defRPr>
                <a:solidFill>
                  <a:schemeClr val="tx1"/>
                </a:solidFill>
                <a:latin typeface="+mn-lt"/>
                <a:cs typeface="+mn-cs"/>
              </a:defRPr>
            </a:lvl3pPr>
            <a:lvl4pPr marL="1344613" indent="-447675" algn="l" defTabSz="1042988" rtl="0" eaLnBrk="0" fontAlgn="base" hangingPunct="0">
              <a:lnSpc>
                <a:spcPct val="120000"/>
              </a:lnSpc>
              <a:spcBef>
                <a:spcPct val="0"/>
              </a:spcBef>
              <a:spcAft>
                <a:spcPct val="0"/>
              </a:spcAft>
              <a:buFont typeface="Wingdings 3" pitchFamily="18" charset="2"/>
              <a:buChar char="Ò"/>
              <a:tabLst>
                <a:tab pos="449263" algn="l"/>
                <a:tab pos="898525" algn="l"/>
                <a:tab pos="1347788" algn="l"/>
                <a:tab pos="1797050" algn="l"/>
              </a:tabLst>
              <a:defRPr>
                <a:solidFill>
                  <a:schemeClr val="tx1"/>
                </a:solidFill>
                <a:latin typeface="+mn-lt"/>
                <a:cs typeface="+mn-cs"/>
              </a:defRPr>
            </a:lvl4pPr>
            <a:lvl5pPr marL="1793875" indent="-447675" algn="l" defTabSz="1042988" rtl="0" eaLnBrk="0" fontAlgn="base" hangingPunct="0">
              <a:lnSpc>
                <a:spcPct val="120000"/>
              </a:lnSpc>
              <a:spcBef>
                <a:spcPct val="0"/>
              </a:spcBef>
              <a:spcAft>
                <a:spcPct val="0"/>
              </a:spcAft>
              <a:buFont typeface="Wingdings 3" pitchFamily="18" charset="2"/>
              <a:buChar char="Ò"/>
              <a:tabLst>
                <a:tab pos="449263" algn="l"/>
                <a:tab pos="898525" algn="l"/>
                <a:tab pos="1347788" algn="l"/>
                <a:tab pos="1797050" algn="l"/>
              </a:tabLst>
              <a:defRPr>
                <a:solidFill>
                  <a:schemeClr val="tx1"/>
                </a:solidFill>
                <a:latin typeface="+mn-lt"/>
                <a:cs typeface="+mn-cs"/>
              </a:defRPr>
            </a:lvl5pPr>
            <a:lvl6pPr marL="2251075" indent="-447675" algn="l" defTabSz="1042988" rtl="0" fontAlgn="base">
              <a:lnSpc>
                <a:spcPct val="120000"/>
              </a:lnSpc>
              <a:spcBef>
                <a:spcPct val="0"/>
              </a:spcBef>
              <a:spcAft>
                <a:spcPct val="0"/>
              </a:spcAft>
              <a:buFont typeface="Wingdings 3" pitchFamily="18" charset="2"/>
              <a:buChar char="Ò"/>
              <a:tabLst>
                <a:tab pos="449263" algn="l"/>
                <a:tab pos="898525" algn="l"/>
                <a:tab pos="1347788" algn="l"/>
                <a:tab pos="1797050" algn="l"/>
              </a:tabLst>
              <a:defRPr>
                <a:solidFill>
                  <a:schemeClr val="tx1"/>
                </a:solidFill>
                <a:latin typeface="+mn-lt"/>
                <a:cs typeface="+mn-cs"/>
              </a:defRPr>
            </a:lvl6pPr>
            <a:lvl7pPr marL="2708275" indent="-447675" algn="l" defTabSz="1042988" rtl="0" fontAlgn="base">
              <a:lnSpc>
                <a:spcPct val="120000"/>
              </a:lnSpc>
              <a:spcBef>
                <a:spcPct val="0"/>
              </a:spcBef>
              <a:spcAft>
                <a:spcPct val="0"/>
              </a:spcAft>
              <a:buFont typeface="Wingdings 3" pitchFamily="18" charset="2"/>
              <a:buChar char="Ò"/>
              <a:tabLst>
                <a:tab pos="449263" algn="l"/>
                <a:tab pos="898525" algn="l"/>
                <a:tab pos="1347788" algn="l"/>
                <a:tab pos="1797050" algn="l"/>
              </a:tabLst>
              <a:defRPr>
                <a:solidFill>
                  <a:schemeClr val="tx1"/>
                </a:solidFill>
                <a:latin typeface="+mn-lt"/>
                <a:cs typeface="+mn-cs"/>
              </a:defRPr>
            </a:lvl7pPr>
            <a:lvl8pPr marL="3165475" indent="-447675" algn="l" defTabSz="1042988" rtl="0" fontAlgn="base">
              <a:lnSpc>
                <a:spcPct val="120000"/>
              </a:lnSpc>
              <a:spcBef>
                <a:spcPct val="0"/>
              </a:spcBef>
              <a:spcAft>
                <a:spcPct val="0"/>
              </a:spcAft>
              <a:buFont typeface="Wingdings 3" pitchFamily="18" charset="2"/>
              <a:buChar char="Ò"/>
              <a:tabLst>
                <a:tab pos="449263" algn="l"/>
                <a:tab pos="898525" algn="l"/>
                <a:tab pos="1347788" algn="l"/>
                <a:tab pos="1797050" algn="l"/>
              </a:tabLst>
              <a:defRPr>
                <a:solidFill>
                  <a:schemeClr val="tx1"/>
                </a:solidFill>
                <a:latin typeface="+mn-lt"/>
                <a:cs typeface="+mn-cs"/>
              </a:defRPr>
            </a:lvl8pPr>
            <a:lvl9pPr marL="3622675" indent="-447675" algn="l" defTabSz="1042988" rtl="0" fontAlgn="base">
              <a:lnSpc>
                <a:spcPct val="120000"/>
              </a:lnSpc>
              <a:spcBef>
                <a:spcPct val="0"/>
              </a:spcBef>
              <a:spcAft>
                <a:spcPct val="0"/>
              </a:spcAft>
              <a:buFont typeface="Wingdings 3" pitchFamily="18" charset="2"/>
              <a:buChar char="Ò"/>
              <a:tabLst>
                <a:tab pos="449263" algn="l"/>
                <a:tab pos="898525" algn="l"/>
                <a:tab pos="1347788" algn="l"/>
                <a:tab pos="1797050" algn="l"/>
              </a:tabLst>
              <a:defRPr>
                <a:solidFill>
                  <a:schemeClr val="tx1"/>
                </a:solidFill>
                <a:latin typeface="+mn-lt"/>
                <a:cs typeface="+mn-cs"/>
              </a:defRPr>
            </a:lvl9pPr>
          </a:lstStyle>
          <a:p>
            <a:pPr marL="0" indent="0">
              <a:tabLst/>
            </a:pPr>
            <a:r>
              <a:rPr lang="en-US" sz="1600" b="1" kern="0" smtClean="0">
                <a:solidFill>
                  <a:srgbClr val="000000"/>
                </a:solidFill>
                <a:latin typeface="Calibri" panose="020F0502020204030204" pitchFamily="34" charset="0"/>
                <a:cs typeface="Times New Roman" pitchFamily="18" charset="0"/>
              </a:rPr>
              <a:t>Chair</a:t>
            </a:r>
            <a:br>
              <a:rPr lang="en-US" sz="1600" b="1" kern="0" smtClean="0">
                <a:solidFill>
                  <a:srgbClr val="000000"/>
                </a:solidFill>
                <a:latin typeface="Calibri" panose="020F0502020204030204" pitchFamily="34" charset="0"/>
                <a:cs typeface="Times New Roman" pitchFamily="18" charset="0"/>
              </a:rPr>
            </a:br>
            <a:r>
              <a:rPr lang="en-US" sz="1400" b="1" kern="0" smtClean="0">
                <a:solidFill>
                  <a:srgbClr val="000000"/>
                </a:solidFill>
                <a:latin typeface="Calibri" panose="020F0502020204030204" pitchFamily="34" charset="0"/>
                <a:cs typeface="Times New Roman" pitchFamily="18" charset="0"/>
              </a:rPr>
              <a:t>Markus </a:t>
            </a:r>
            <a:r>
              <a:rPr lang="en-US" sz="1400" b="1" kern="0" dirty="0">
                <a:solidFill>
                  <a:srgbClr val="000000"/>
                </a:solidFill>
                <a:latin typeface="Calibri" panose="020F0502020204030204" pitchFamily="34" charset="0"/>
                <a:cs typeface="Times New Roman" pitchFamily="18" charset="0"/>
              </a:rPr>
              <a:t>Meier</a:t>
            </a:r>
            <a:r>
              <a:rPr lang="en-US" sz="1400" kern="0" dirty="0">
                <a:solidFill>
                  <a:srgbClr val="000000"/>
                </a:solidFill>
                <a:latin typeface="Calibri" panose="020F0502020204030204" pitchFamily="34" charset="0"/>
                <a:cs typeface="Times New Roman" pitchFamily="18" charset="0"/>
              </a:rPr>
              <a:t>, Head of Oceanographic Research Dept. of SMHI and Professor at Stockholm University, Sweden.</a:t>
            </a:r>
          </a:p>
          <a:p>
            <a:pPr marL="0" indent="0">
              <a:tabLst/>
            </a:pPr>
            <a:r>
              <a:rPr lang="en-US" sz="1400" kern="0" dirty="0" smtClean="0">
                <a:solidFill>
                  <a:srgbClr val="000000"/>
                </a:solidFill>
                <a:latin typeface="Calibri" panose="020F0502020204030204" pitchFamily="34" charset="0"/>
                <a:cs typeface="Times New Roman" pitchFamily="18" charset="0"/>
                <a:hlinkClick r:id="rId4"/>
              </a:rPr>
              <a:t>http</a:t>
            </a:r>
            <a:r>
              <a:rPr lang="en-US" sz="1400" kern="0" dirty="0">
                <a:solidFill>
                  <a:srgbClr val="000000"/>
                </a:solidFill>
                <a:latin typeface="Calibri" panose="020F0502020204030204" pitchFamily="34" charset="0"/>
                <a:cs typeface="Times New Roman" pitchFamily="18" charset="0"/>
                <a:hlinkClick r:id="rId4"/>
              </a:rPr>
              <a:t>://www.smhi.se/en/Research/Research-departments/ Oceanography</a:t>
            </a:r>
            <a:endParaRPr lang="en-US" sz="1400" kern="0" dirty="0">
              <a:solidFill>
                <a:srgbClr val="000000"/>
              </a:solidFill>
              <a:latin typeface="Calibri" panose="020F0502020204030204" pitchFamily="34" charset="0"/>
              <a:cs typeface="Times New Roman" pitchFamily="18" charset="0"/>
            </a:endParaRPr>
          </a:p>
          <a:p>
            <a:pPr marL="0" indent="0">
              <a:tabLst/>
            </a:pPr>
            <a:endParaRPr lang="en-US" sz="1600" kern="0" dirty="0">
              <a:solidFill>
                <a:srgbClr val="000000"/>
              </a:solidFill>
              <a:latin typeface="Calibri" panose="020F0502020204030204" pitchFamily="34" charset="0"/>
              <a:cs typeface="Times New Roman" pitchFamily="18" charset="0"/>
            </a:endParaRPr>
          </a:p>
          <a:p>
            <a:pPr marL="0" indent="0">
              <a:tabLst/>
            </a:pPr>
            <a:r>
              <a:rPr lang="en-US" sz="1600" b="1" kern="0" smtClean="0">
                <a:solidFill>
                  <a:srgbClr val="000000"/>
                </a:solidFill>
                <a:latin typeface="Calibri" panose="020F0502020204030204" pitchFamily="34" charset="0"/>
                <a:cs typeface="Times New Roman" pitchFamily="18" charset="0"/>
              </a:rPr>
              <a:t>Vice-Chair</a:t>
            </a:r>
            <a:br>
              <a:rPr lang="en-US" sz="1600" b="1" kern="0" smtClean="0">
                <a:solidFill>
                  <a:srgbClr val="000000"/>
                </a:solidFill>
                <a:latin typeface="Calibri" panose="020F0502020204030204" pitchFamily="34" charset="0"/>
                <a:cs typeface="Times New Roman" pitchFamily="18" charset="0"/>
              </a:rPr>
            </a:br>
            <a:r>
              <a:rPr lang="en-US" sz="1400" b="1" kern="0" smtClean="0">
                <a:solidFill>
                  <a:srgbClr val="000000"/>
                </a:solidFill>
                <a:latin typeface="Calibri" panose="020F0502020204030204" pitchFamily="34" charset="0"/>
                <a:cs typeface="Times New Roman" pitchFamily="18" charset="0"/>
              </a:rPr>
              <a:t>Anna </a:t>
            </a:r>
            <a:r>
              <a:rPr lang="en-US" sz="1400" b="1" kern="0" dirty="0">
                <a:solidFill>
                  <a:srgbClr val="000000"/>
                </a:solidFill>
                <a:latin typeface="Calibri" panose="020F0502020204030204" pitchFamily="34" charset="0"/>
                <a:cs typeface="Times New Roman" pitchFamily="18" charset="0"/>
              </a:rPr>
              <a:t>Rutgersson</a:t>
            </a:r>
            <a:r>
              <a:rPr lang="en-US" sz="1400" kern="0" dirty="0">
                <a:solidFill>
                  <a:srgbClr val="000000"/>
                </a:solidFill>
                <a:latin typeface="Calibri" panose="020F0502020204030204" pitchFamily="34" charset="0"/>
                <a:cs typeface="Times New Roman" pitchFamily="18" charset="0"/>
              </a:rPr>
              <a:t>, Professor of Meteorology, Uppsala University, Sweden.</a:t>
            </a:r>
          </a:p>
          <a:p>
            <a:pPr marL="0" indent="0">
              <a:tabLst/>
            </a:pPr>
            <a:r>
              <a:rPr lang="en-US" sz="1400" kern="0" dirty="0" smtClean="0">
                <a:solidFill>
                  <a:srgbClr val="000000"/>
                </a:solidFill>
                <a:latin typeface="Calibri" panose="020F0502020204030204" pitchFamily="34" charset="0"/>
                <a:cs typeface="Times New Roman" pitchFamily="18" charset="0"/>
                <a:hlinkClick r:id="rId5"/>
              </a:rPr>
              <a:t>http</a:t>
            </a:r>
            <a:r>
              <a:rPr lang="en-US" sz="1400" kern="0" dirty="0">
                <a:solidFill>
                  <a:srgbClr val="000000"/>
                </a:solidFill>
                <a:latin typeface="Calibri" panose="020F0502020204030204" pitchFamily="34" charset="0"/>
                <a:cs typeface="Times New Roman" pitchFamily="18" charset="0"/>
                <a:hlinkClick r:id="rId5"/>
              </a:rPr>
              <a:t>://katalog.uu.se/empInfo</a:t>
            </a:r>
            <a:r>
              <a:rPr lang="en-US" sz="1400" kern="0">
                <a:solidFill>
                  <a:srgbClr val="000000"/>
                </a:solidFill>
                <a:latin typeface="Calibri" panose="020F0502020204030204" pitchFamily="34" charset="0"/>
                <a:cs typeface="Times New Roman" pitchFamily="18" charset="0"/>
                <a:hlinkClick r:id="rId5"/>
              </a:rPr>
              <a:t>/?</a:t>
            </a:r>
            <a:r>
              <a:rPr lang="en-US" sz="1400" kern="0" smtClean="0">
                <a:solidFill>
                  <a:srgbClr val="000000"/>
                </a:solidFill>
                <a:latin typeface="Calibri" panose="020F0502020204030204" pitchFamily="34" charset="0"/>
                <a:cs typeface="Times New Roman" pitchFamily="18" charset="0"/>
                <a:hlinkClick r:id="rId5"/>
              </a:rPr>
              <a:t>languageId=1&amp;id=N96-3829</a:t>
            </a:r>
            <a:endParaRPr lang="en-US" sz="1400" kern="0" dirty="0">
              <a:solidFill>
                <a:srgbClr val="000000"/>
              </a:solidFill>
              <a:latin typeface="Calibri" panose="020F0502020204030204" pitchFamily="34" charset="0"/>
              <a:cs typeface="Times New Roman" pitchFamily="18" charset="0"/>
            </a:endParaRPr>
          </a:p>
        </p:txBody>
      </p:sp>
      <p:pic>
        <p:nvPicPr>
          <p:cNvPr id="717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17290" y="1283369"/>
            <a:ext cx="993407" cy="1583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28570" y="3296112"/>
            <a:ext cx="929918" cy="986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2"/>
          <p:cNvSpPr txBox="1">
            <a:spLocks noChangeArrowheads="1"/>
          </p:cNvSpPr>
          <p:nvPr/>
        </p:nvSpPr>
        <p:spPr bwMode="gray">
          <a:xfrm>
            <a:off x="4771122" y="221746"/>
            <a:ext cx="288032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l" defTabSz="1042988" rtl="0" eaLnBrk="0" fontAlgn="base" hangingPunct="0">
              <a:spcBef>
                <a:spcPct val="0"/>
              </a:spcBef>
              <a:spcAft>
                <a:spcPct val="0"/>
              </a:spcAft>
              <a:defRPr>
                <a:solidFill>
                  <a:schemeClr val="tx1"/>
                </a:solidFill>
                <a:latin typeface="+mj-lt"/>
                <a:ea typeface="+mj-ea"/>
                <a:cs typeface="+mj-cs"/>
              </a:defRPr>
            </a:lvl1pPr>
            <a:lvl2pPr algn="l" defTabSz="1042988" rtl="0" eaLnBrk="0" fontAlgn="base" hangingPunct="0">
              <a:spcBef>
                <a:spcPct val="0"/>
              </a:spcBef>
              <a:spcAft>
                <a:spcPct val="0"/>
              </a:spcAft>
              <a:defRPr>
                <a:solidFill>
                  <a:schemeClr val="tx1"/>
                </a:solidFill>
                <a:latin typeface="Calibri" pitchFamily="34" charset="0"/>
                <a:cs typeface="Arial" charset="0"/>
              </a:defRPr>
            </a:lvl2pPr>
            <a:lvl3pPr algn="l" defTabSz="1042988" rtl="0" eaLnBrk="0" fontAlgn="base" hangingPunct="0">
              <a:spcBef>
                <a:spcPct val="0"/>
              </a:spcBef>
              <a:spcAft>
                <a:spcPct val="0"/>
              </a:spcAft>
              <a:defRPr>
                <a:solidFill>
                  <a:schemeClr val="tx1"/>
                </a:solidFill>
                <a:latin typeface="Calibri" pitchFamily="34" charset="0"/>
                <a:cs typeface="Arial" charset="0"/>
              </a:defRPr>
            </a:lvl3pPr>
            <a:lvl4pPr algn="l" defTabSz="1042988" rtl="0" eaLnBrk="0" fontAlgn="base" hangingPunct="0">
              <a:spcBef>
                <a:spcPct val="0"/>
              </a:spcBef>
              <a:spcAft>
                <a:spcPct val="0"/>
              </a:spcAft>
              <a:defRPr>
                <a:solidFill>
                  <a:schemeClr val="tx1"/>
                </a:solidFill>
                <a:latin typeface="Calibri" pitchFamily="34" charset="0"/>
                <a:cs typeface="Arial" charset="0"/>
              </a:defRPr>
            </a:lvl4pPr>
            <a:lvl5pPr algn="l" defTabSz="1042988" rtl="0" eaLnBrk="0" fontAlgn="base" hangingPunct="0">
              <a:spcBef>
                <a:spcPct val="0"/>
              </a:spcBef>
              <a:spcAft>
                <a:spcPct val="0"/>
              </a:spcAft>
              <a:defRPr>
                <a:solidFill>
                  <a:schemeClr val="tx1"/>
                </a:solidFill>
                <a:latin typeface="Calibri" pitchFamily="34" charset="0"/>
                <a:cs typeface="Arial" charset="0"/>
              </a:defRPr>
            </a:lvl5pPr>
            <a:lvl6pPr marL="457200" algn="l" defTabSz="1042988" rtl="0" fontAlgn="base">
              <a:spcBef>
                <a:spcPct val="0"/>
              </a:spcBef>
              <a:spcAft>
                <a:spcPct val="0"/>
              </a:spcAft>
              <a:defRPr>
                <a:solidFill>
                  <a:schemeClr val="tx1"/>
                </a:solidFill>
                <a:latin typeface="Calibri" pitchFamily="34" charset="0"/>
                <a:cs typeface="Arial" charset="0"/>
              </a:defRPr>
            </a:lvl6pPr>
            <a:lvl7pPr marL="914400" algn="l" defTabSz="1042988" rtl="0" fontAlgn="base">
              <a:spcBef>
                <a:spcPct val="0"/>
              </a:spcBef>
              <a:spcAft>
                <a:spcPct val="0"/>
              </a:spcAft>
              <a:defRPr>
                <a:solidFill>
                  <a:schemeClr val="tx1"/>
                </a:solidFill>
                <a:latin typeface="Calibri" pitchFamily="34" charset="0"/>
                <a:cs typeface="Arial" charset="0"/>
              </a:defRPr>
            </a:lvl7pPr>
            <a:lvl8pPr marL="1371600" algn="l" defTabSz="1042988" rtl="0" fontAlgn="base">
              <a:spcBef>
                <a:spcPct val="0"/>
              </a:spcBef>
              <a:spcAft>
                <a:spcPct val="0"/>
              </a:spcAft>
              <a:defRPr>
                <a:solidFill>
                  <a:schemeClr val="tx1"/>
                </a:solidFill>
                <a:latin typeface="Calibri" pitchFamily="34" charset="0"/>
                <a:cs typeface="Arial" charset="0"/>
              </a:defRPr>
            </a:lvl8pPr>
            <a:lvl9pPr marL="1828800" algn="l" defTabSz="1042988" rtl="0" fontAlgn="base">
              <a:spcBef>
                <a:spcPct val="0"/>
              </a:spcBef>
              <a:spcAft>
                <a:spcPct val="0"/>
              </a:spcAft>
              <a:defRPr>
                <a:solidFill>
                  <a:schemeClr val="tx1"/>
                </a:solidFill>
                <a:latin typeface="Calibri" pitchFamily="34" charset="0"/>
                <a:cs typeface="Arial" charset="0"/>
              </a:defRPr>
            </a:lvl9pPr>
          </a:lstStyle>
          <a:p>
            <a:pPr eaLnBrk="1" hangingPunct="1"/>
            <a:r>
              <a:rPr lang="en-US" b="1" kern="0" dirty="0">
                <a:solidFill>
                  <a:srgbClr val="000000"/>
                </a:solidFill>
                <a:latin typeface="Candara" pitchFamily="34" charset="0"/>
              </a:rPr>
              <a:t>Baltic </a:t>
            </a:r>
            <a:r>
              <a:rPr lang="en-US" b="1" kern="0">
                <a:solidFill>
                  <a:srgbClr val="000000"/>
                </a:solidFill>
                <a:latin typeface="Candara" pitchFamily="34" charset="0"/>
              </a:rPr>
              <a:t>Earth </a:t>
            </a:r>
            <a:r>
              <a:rPr lang="en-US" b="1" kern="0" smtClean="0">
                <a:solidFill>
                  <a:srgbClr val="000000"/>
                </a:solidFill>
                <a:latin typeface="Candara" pitchFamily="34" charset="0"/>
              </a:rPr>
              <a:t>Science Steering </a:t>
            </a:r>
            <a:r>
              <a:rPr lang="en-US" b="1" kern="0" smtClean="0">
                <a:solidFill>
                  <a:srgbClr val="000000"/>
                </a:solidFill>
                <a:latin typeface="Candara" pitchFamily="34" charset="0"/>
              </a:rPr>
              <a:t>Group</a:t>
            </a:r>
            <a:r>
              <a:rPr lang="en-US" kern="0" smtClean="0">
                <a:solidFill>
                  <a:srgbClr val="000000"/>
                </a:solidFill>
                <a:latin typeface="Candara" pitchFamily="34" charset="0"/>
              </a:rPr>
              <a:t> as of June 2014</a:t>
            </a:r>
            <a:endParaRPr lang="en-US" kern="0" dirty="0">
              <a:solidFill>
                <a:srgbClr val="000000"/>
              </a:solidFill>
              <a:latin typeface="Candara" pitchFamily="34" charset="0"/>
            </a:endParaRPr>
          </a:p>
        </p:txBody>
      </p:sp>
      <p:sp>
        <p:nvSpPr>
          <p:cNvPr id="14" name="Platshållare för innehåll 2"/>
          <p:cNvSpPr txBox="1">
            <a:spLocks/>
          </p:cNvSpPr>
          <p:nvPr/>
        </p:nvSpPr>
        <p:spPr>
          <a:xfrm>
            <a:off x="4771122" y="4282452"/>
            <a:ext cx="4187366" cy="2314900"/>
          </a:xfrm>
          <a:prstGeom prst="rect">
            <a:avLst/>
          </a:prstGeom>
        </p:spPr>
        <p:txBody>
          <a:bodyPr lIns="80133" tIns="40067" rIns="80133" bIns="40067"/>
          <a:lstStyle>
            <a:lvl1pPr marL="342900" indent="-342900" algn="l" defTabSz="1042988" rtl="0" eaLnBrk="0" fontAlgn="base" hangingPunct="0">
              <a:lnSpc>
                <a:spcPct val="120000"/>
              </a:lnSpc>
              <a:spcBef>
                <a:spcPct val="0"/>
              </a:spcBef>
              <a:spcAft>
                <a:spcPct val="0"/>
              </a:spcAft>
              <a:tabLst>
                <a:tab pos="449263" algn="l"/>
                <a:tab pos="898525" algn="l"/>
                <a:tab pos="1347788" algn="l"/>
                <a:tab pos="1797050" algn="l"/>
              </a:tabLst>
              <a:defRPr>
                <a:solidFill>
                  <a:schemeClr val="tx1"/>
                </a:solidFill>
                <a:latin typeface="+mn-lt"/>
                <a:ea typeface="+mn-ea"/>
                <a:cs typeface="+mn-cs"/>
              </a:defRPr>
            </a:lvl1pPr>
            <a:lvl2pPr marL="446088" indent="-444500" algn="l" defTabSz="1042988" rtl="0" eaLnBrk="0" fontAlgn="base" hangingPunct="0">
              <a:lnSpc>
                <a:spcPct val="120000"/>
              </a:lnSpc>
              <a:spcBef>
                <a:spcPct val="0"/>
              </a:spcBef>
              <a:spcAft>
                <a:spcPct val="0"/>
              </a:spcAft>
              <a:buFont typeface="Wingdings 3" pitchFamily="18" charset="2"/>
              <a:buChar char="Ò"/>
              <a:tabLst>
                <a:tab pos="449263" algn="l"/>
                <a:tab pos="898525" algn="l"/>
                <a:tab pos="1347788" algn="l"/>
                <a:tab pos="1797050" algn="l"/>
              </a:tabLst>
              <a:defRPr>
                <a:solidFill>
                  <a:schemeClr val="tx1"/>
                </a:solidFill>
                <a:latin typeface="+mn-lt"/>
                <a:cs typeface="+mn-cs"/>
              </a:defRPr>
            </a:lvl2pPr>
            <a:lvl3pPr marL="895350" indent="-447675" algn="l" defTabSz="1042988" rtl="0" eaLnBrk="0" fontAlgn="base" hangingPunct="0">
              <a:lnSpc>
                <a:spcPct val="120000"/>
              </a:lnSpc>
              <a:spcBef>
                <a:spcPct val="0"/>
              </a:spcBef>
              <a:spcAft>
                <a:spcPct val="0"/>
              </a:spcAft>
              <a:buFont typeface="Wingdings 3" pitchFamily="18" charset="2"/>
              <a:buChar char="Ò"/>
              <a:tabLst>
                <a:tab pos="449263" algn="l"/>
                <a:tab pos="898525" algn="l"/>
                <a:tab pos="1347788" algn="l"/>
                <a:tab pos="1797050" algn="l"/>
              </a:tabLst>
              <a:defRPr>
                <a:solidFill>
                  <a:schemeClr val="tx1"/>
                </a:solidFill>
                <a:latin typeface="+mn-lt"/>
                <a:cs typeface="+mn-cs"/>
              </a:defRPr>
            </a:lvl3pPr>
            <a:lvl4pPr marL="1344613" indent="-447675" algn="l" defTabSz="1042988" rtl="0" eaLnBrk="0" fontAlgn="base" hangingPunct="0">
              <a:lnSpc>
                <a:spcPct val="120000"/>
              </a:lnSpc>
              <a:spcBef>
                <a:spcPct val="0"/>
              </a:spcBef>
              <a:spcAft>
                <a:spcPct val="0"/>
              </a:spcAft>
              <a:buFont typeface="Wingdings 3" pitchFamily="18" charset="2"/>
              <a:buChar char="Ò"/>
              <a:tabLst>
                <a:tab pos="449263" algn="l"/>
                <a:tab pos="898525" algn="l"/>
                <a:tab pos="1347788" algn="l"/>
                <a:tab pos="1797050" algn="l"/>
              </a:tabLst>
              <a:defRPr>
                <a:solidFill>
                  <a:schemeClr val="tx1"/>
                </a:solidFill>
                <a:latin typeface="+mn-lt"/>
                <a:cs typeface="+mn-cs"/>
              </a:defRPr>
            </a:lvl4pPr>
            <a:lvl5pPr marL="1793875" indent="-447675" algn="l" defTabSz="1042988" rtl="0" eaLnBrk="0" fontAlgn="base" hangingPunct="0">
              <a:lnSpc>
                <a:spcPct val="120000"/>
              </a:lnSpc>
              <a:spcBef>
                <a:spcPct val="0"/>
              </a:spcBef>
              <a:spcAft>
                <a:spcPct val="0"/>
              </a:spcAft>
              <a:buFont typeface="Wingdings 3" pitchFamily="18" charset="2"/>
              <a:buChar char="Ò"/>
              <a:tabLst>
                <a:tab pos="449263" algn="l"/>
                <a:tab pos="898525" algn="l"/>
                <a:tab pos="1347788" algn="l"/>
                <a:tab pos="1797050" algn="l"/>
              </a:tabLst>
              <a:defRPr>
                <a:solidFill>
                  <a:schemeClr val="tx1"/>
                </a:solidFill>
                <a:latin typeface="+mn-lt"/>
                <a:cs typeface="+mn-cs"/>
              </a:defRPr>
            </a:lvl5pPr>
            <a:lvl6pPr marL="2251075" indent="-447675" algn="l" defTabSz="1042988" rtl="0" fontAlgn="base">
              <a:lnSpc>
                <a:spcPct val="120000"/>
              </a:lnSpc>
              <a:spcBef>
                <a:spcPct val="0"/>
              </a:spcBef>
              <a:spcAft>
                <a:spcPct val="0"/>
              </a:spcAft>
              <a:buFont typeface="Wingdings 3" pitchFamily="18" charset="2"/>
              <a:buChar char="Ò"/>
              <a:tabLst>
                <a:tab pos="449263" algn="l"/>
                <a:tab pos="898525" algn="l"/>
                <a:tab pos="1347788" algn="l"/>
                <a:tab pos="1797050" algn="l"/>
              </a:tabLst>
              <a:defRPr>
                <a:solidFill>
                  <a:schemeClr val="tx1"/>
                </a:solidFill>
                <a:latin typeface="+mn-lt"/>
                <a:cs typeface="+mn-cs"/>
              </a:defRPr>
            </a:lvl6pPr>
            <a:lvl7pPr marL="2708275" indent="-447675" algn="l" defTabSz="1042988" rtl="0" fontAlgn="base">
              <a:lnSpc>
                <a:spcPct val="120000"/>
              </a:lnSpc>
              <a:spcBef>
                <a:spcPct val="0"/>
              </a:spcBef>
              <a:spcAft>
                <a:spcPct val="0"/>
              </a:spcAft>
              <a:buFont typeface="Wingdings 3" pitchFamily="18" charset="2"/>
              <a:buChar char="Ò"/>
              <a:tabLst>
                <a:tab pos="449263" algn="l"/>
                <a:tab pos="898525" algn="l"/>
                <a:tab pos="1347788" algn="l"/>
                <a:tab pos="1797050" algn="l"/>
              </a:tabLst>
              <a:defRPr>
                <a:solidFill>
                  <a:schemeClr val="tx1"/>
                </a:solidFill>
                <a:latin typeface="+mn-lt"/>
                <a:cs typeface="+mn-cs"/>
              </a:defRPr>
            </a:lvl7pPr>
            <a:lvl8pPr marL="3165475" indent="-447675" algn="l" defTabSz="1042988" rtl="0" fontAlgn="base">
              <a:lnSpc>
                <a:spcPct val="120000"/>
              </a:lnSpc>
              <a:spcBef>
                <a:spcPct val="0"/>
              </a:spcBef>
              <a:spcAft>
                <a:spcPct val="0"/>
              </a:spcAft>
              <a:buFont typeface="Wingdings 3" pitchFamily="18" charset="2"/>
              <a:buChar char="Ò"/>
              <a:tabLst>
                <a:tab pos="449263" algn="l"/>
                <a:tab pos="898525" algn="l"/>
                <a:tab pos="1347788" algn="l"/>
                <a:tab pos="1797050" algn="l"/>
              </a:tabLst>
              <a:defRPr>
                <a:solidFill>
                  <a:schemeClr val="tx1"/>
                </a:solidFill>
                <a:latin typeface="+mn-lt"/>
                <a:cs typeface="+mn-cs"/>
              </a:defRPr>
            </a:lvl8pPr>
            <a:lvl9pPr marL="3622675" indent="-447675" algn="l" defTabSz="1042988" rtl="0" fontAlgn="base">
              <a:lnSpc>
                <a:spcPct val="120000"/>
              </a:lnSpc>
              <a:spcBef>
                <a:spcPct val="0"/>
              </a:spcBef>
              <a:spcAft>
                <a:spcPct val="0"/>
              </a:spcAft>
              <a:buFont typeface="Wingdings 3" pitchFamily="18" charset="2"/>
              <a:buChar char="Ò"/>
              <a:tabLst>
                <a:tab pos="449263" algn="l"/>
                <a:tab pos="898525" algn="l"/>
                <a:tab pos="1347788" algn="l"/>
                <a:tab pos="1797050" algn="l"/>
              </a:tabLst>
              <a:defRPr>
                <a:solidFill>
                  <a:schemeClr val="tx1"/>
                </a:solidFill>
                <a:latin typeface="+mn-lt"/>
                <a:cs typeface="+mn-cs"/>
              </a:defRPr>
            </a:lvl9pPr>
          </a:lstStyle>
          <a:p>
            <a:pPr marL="0" indent="0">
              <a:tabLst/>
            </a:pPr>
            <a:r>
              <a:rPr lang="en-US" sz="1600" b="1" kern="0" smtClean="0">
                <a:solidFill>
                  <a:srgbClr val="000000"/>
                </a:solidFill>
                <a:latin typeface="Calibri" panose="020F0502020204030204" pitchFamily="34" charset="0"/>
                <a:cs typeface="Times New Roman" pitchFamily="18" charset="0"/>
              </a:rPr>
              <a:t>Members</a:t>
            </a:r>
            <a:br>
              <a:rPr lang="en-US" sz="1600" b="1" kern="0" smtClean="0">
                <a:solidFill>
                  <a:srgbClr val="000000"/>
                </a:solidFill>
                <a:latin typeface="Calibri" panose="020F0502020204030204" pitchFamily="34" charset="0"/>
                <a:cs typeface="Times New Roman" pitchFamily="18" charset="0"/>
              </a:rPr>
            </a:br>
            <a:r>
              <a:rPr lang="lt-LT" sz="1400" kern="0">
                <a:solidFill>
                  <a:srgbClr val="000000"/>
                </a:solidFill>
                <a:latin typeface="Calibri" panose="020F0502020204030204" pitchFamily="34" charset="0"/>
                <a:cs typeface="Times New Roman" pitchFamily="18" charset="0"/>
              </a:rPr>
              <a:t>Juris Aigars, Franz Berger, Inga Dailidienė, Chantal Donnelly, Jari Haapala, Sirje Keevallik, Karol Kulinski, Andreas Lehmann, Kai Myrberg, Carin Nilsson, Anders Omstedt, Irina Partasenok, Piia Post, Marcus Reckermann, Gregor Rehder, Benjamin Smith, Martin Stendel, Hans von Storch, Sergey Zhuravlev, Eduardo Zorita</a:t>
            </a:r>
            <a:endParaRPr lang="en-US" sz="1400" kern="0" dirty="0">
              <a:solidFill>
                <a:srgbClr val="000000"/>
              </a:solidFill>
              <a:latin typeface="Calibri" panose="020F0502020204030204" pitchFamily="34" charset="0"/>
              <a:cs typeface="Times New Roman" pitchFamily="18" charset="0"/>
            </a:endParaRPr>
          </a:p>
        </p:txBody>
      </p:sp>
    </p:spTree>
    <p:extLst>
      <p:ext uri="{BB962C8B-B14F-4D97-AF65-F5344CB8AC3E}">
        <p14:creationId xmlns:p14="http://schemas.microsoft.com/office/powerpoint/2010/main" val="1759394365"/>
      </p:ext>
    </p:extLst>
  </p:cSld>
  <p:clrMapOvr>
    <a:masterClrMapping/>
  </p:clrMapOvr>
  <p:timing>
    <p:tnLst>
      <p:par>
        <p:cTn id="1" dur="indefinite" restart="never" nodeType="tmRoot"/>
      </p:par>
    </p:tnLst>
  </p:timing>
</p:sld>
</file>

<file path=ppt/theme/theme1.xml><?xml version="1.0" encoding="utf-8"?>
<a:theme xmlns:a="http://schemas.openxmlformats.org/drawingml/2006/main" name="SMHI-vit">
  <a:themeElements>
    <a:clrScheme name="SMHI">
      <a:dk1>
        <a:sysClr val="windowText" lastClr="000000"/>
      </a:dk1>
      <a:lt1>
        <a:sysClr val="window" lastClr="FFFFFF"/>
      </a:lt1>
      <a:dk2>
        <a:srgbClr val="1F497D"/>
      </a:dk2>
      <a:lt2>
        <a:srgbClr val="EEECE1"/>
      </a:lt2>
      <a:accent1>
        <a:srgbClr val="3B9CDF"/>
      </a:accent1>
      <a:accent2>
        <a:srgbClr val="72CA34"/>
      </a:accent2>
      <a:accent3>
        <a:srgbClr val="FDEB1B"/>
      </a:accent3>
      <a:accent4>
        <a:srgbClr val="F82B37"/>
      </a:accent4>
      <a:accent5>
        <a:srgbClr val="000000"/>
      </a:accent5>
      <a:accent6>
        <a:srgbClr val="7F7F7F"/>
      </a:accent6>
      <a:hlink>
        <a:srgbClr val="0000FF"/>
      </a:hlink>
      <a:folHlink>
        <a:srgbClr val="800080"/>
      </a:folHlink>
    </a:clrScheme>
    <a:fontScheme name="SMHI - Vi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MHI - Vi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Vi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Vit 2">
        <a:dk1>
          <a:srgbClr val="000000"/>
        </a:dk1>
        <a:lt1>
          <a:srgbClr val="FFFFFF"/>
        </a:lt1>
        <a:dk2>
          <a:srgbClr val="C4E1F5"/>
        </a:dk2>
        <a:lt2>
          <a:srgbClr val="B1D7F2"/>
        </a:lt2>
        <a:accent1>
          <a:srgbClr val="3B9CDF"/>
        </a:accent1>
        <a:accent2>
          <a:srgbClr val="62B0E5"/>
        </a:accent2>
        <a:accent3>
          <a:srgbClr val="FFFFFF"/>
        </a:accent3>
        <a:accent4>
          <a:srgbClr val="000000"/>
        </a:accent4>
        <a:accent5>
          <a:srgbClr val="AFCBEC"/>
        </a:accent5>
        <a:accent6>
          <a:srgbClr val="589FCF"/>
        </a:accent6>
        <a:hlink>
          <a:srgbClr val="76BAE9"/>
        </a:hlink>
        <a:folHlink>
          <a:srgbClr val="89C4EC"/>
        </a:folHlink>
      </a:clrScheme>
      <a:clrMap bg1="lt1" tx1="dk1" bg2="lt2" tx2="dk2" accent1="accent1" accent2="accent2" accent3="accent3" accent4="accent4" accent5="accent5" accent6="accent6" hlink="hlink" folHlink="folHlink"/>
    </a:extraClrScheme>
    <a:extraClrScheme>
      <a:clrScheme name="SMHI - Vit 3">
        <a:dk1>
          <a:srgbClr val="000000"/>
        </a:dk1>
        <a:lt1>
          <a:srgbClr val="FFFFFF"/>
        </a:lt1>
        <a:dk2>
          <a:srgbClr val="D4EFC2"/>
        </a:dk2>
        <a:lt2>
          <a:srgbClr val="C7EAAE"/>
        </a:lt2>
        <a:accent1>
          <a:srgbClr val="72CA34"/>
        </a:accent1>
        <a:accent2>
          <a:srgbClr val="8ED55D"/>
        </a:accent2>
        <a:accent3>
          <a:srgbClr val="FFFFFF"/>
        </a:accent3>
        <a:accent4>
          <a:srgbClr val="000000"/>
        </a:accent4>
        <a:accent5>
          <a:srgbClr val="BCE1AE"/>
        </a:accent5>
        <a:accent6>
          <a:srgbClr val="80C153"/>
        </a:accent6>
        <a:hlink>
          <a:srgbClr val="9DDA71"/>
        </a:hlink>
        <a:folHlink>
          <a:srgbClr val="AADF85"/>
        </a:folHlink>
      </a:clrScheme>
      <a:clrMap bg1="lt1" tx1="dk1" bg2="lt2" tx2="dk2" accent1="accent1" accent2="accent2" accent3="accent3" accent4="accent4" accent5="accent5" accent6="accent6" hlink="hlink" folHlink="folHlink"/>
    </a:extraClrScheme>
    <a:extraClrScheme>
      <a:clrScheme name="SMHI - Vit 4">
        <a:dk1>
          <a:srgbClr val="000000"/>
        </a:dk1>
        <a:lt1>
          <a:srgbClr val="FFFFFF"/>
        </a:lt1>
        <a:dk2>
          <a:srgbClr val="FEF9BA"/>
        </a:dk2>
        <a:lt2>
          <a:srgbClr val="FEF7A4"/>
        </a:lt2>
        <a:accent1>
          <a:srgbClr val="FDEB1B"/>
        </a:accent1>
        <a:accent2>
          <a:srgbClr val="FDEF49"/>
        </a:accent2>
        <a:accent3>
          <a:srgbClr val="FFFFFF"/>
        </a:accent3>
        <a:accent4>
          <a:srgbClr val="000000"/>
        </a:accent4>
        <a:accent5>
          <a:srgbClr val="FEF3AB"/>
        </a:accent5>
        <a:accent6>
          <a:srgbClr val="E5D941"/>
        </a:accent6>
        <a:hlink>
          <a:srgbClr val="FEF160"/>
        </a:hlink>
        <a:folHlink>
          <a:srgbClr val="FEF376"/>
        </a:folHlink>
      </a:clrScheme>
      <a:clrMap bg1="lt1" tx1="dk1" bg2="lt2" tx2="dk2" accent1="accent1" accent2="accent2" accent3="accent3" accent4="accent4" accent5="accent5" accent6="accent6" hlink="hlink" folHlink="folHlink"/>
    </a:extraClrScheme>
    <a:extraClrScheme>
      <a:clrScheme name="SMHI - Vit 5">
        <a:dk1>
          <a:srgbClr val="000000"/>
        </a:dk1>
        <a:lt1>
          <a:srgbClr val="FFFFFF"/>
        </a:lt1>
        <a:dk2>
          <a:srgbClr val="FAC2C5"/>
        </a:dk2>
        <a:lt2>
          <a:srgbClr val="F8AEB2"/>
        </a:lt2>
        <a:accent1>
          <a:srgbClr val="EE343F"/>
        </a:accent1>
        <a:accent2>
          <a:srgbClr val="F15D65"/>
        </a:accent2>
        <a:accent3>
          <a:srgbClr val="FFFFFF"/>
        </a:accent3>
        <a:accent4>
          <a:srgbClr val="000000"/>
        </a:accent4>
        <a:accent5>
          <a:srgbClr val="F5AEAF"/>
        </a:accent5>
        <a:accent6>
          <a:srgbClr val="DA535B"/>
        </a:accent6>
        <a:hlink>
          <a:srgbClr val="F37179"/>
        </a:hlink>
        <a:folHlink>
          <a:srgbClr val="F5858C"/>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SMHI - Svart">
  <a:themeElements>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fontScheme name="SMHI - Svar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Svart 2">
        <a:dk1>
          <a:srgbClr val="000000"/>
        </a:dk1>
        <a:lt1>
          <a:srgbClr val="FFFFFF"/>
        </a:lt1>
        <a:dk2>
          <a:srgbClr val="C4E1F5"/>
        </a:dk2>
        <a:lt2>
          <a:srgbClr val="B1D7F2"/>
        </a:lt2>
        <a:accent1>
          <a:srgbClr val="3B9CDF"/>
        </a:accent1>
        <a:accent2>
          <a:srgbClr val="62B0E5"/>
        </a:accent2>
        <a:accent3>
          <a:srgbClr val="FFFFFF"/>
        </a:accent3>
        <a:accent4>
          <a:srgbClr val="000000"/>
        </a:accent4>
        <a:accent5>
          <a:srgbClr val="AFCBEC"/>
        </a:accent5>
        <a:accent6>
          <a:srgbClr val="589FCF"/>
        </a:accent6>
        <a:hlink>
          <a:srgbClr val="76BAE9"/>
        </a:hlink>
        <a:folHlink>
          <a:srgbClr val="89C4EC"/>
        </a:folHlink>
      </a:clrScheme>
      <a:clrMap bg1="lt1" tx1="dk1" bg2="lt2" tx2="dk2" accent1="accent1" accent2="accent2" accent3="accent3" accent4="accent4" accent5="accent5" accent6="accent6" hlink="hlink" folHlink="folHlink"/>
    </a:extraClrScheme>
    <a:extraClrScheme>
      <a:clrScheme name="SMHI - Svart 3">
        <a:dk1>
          <a:srgbClr val="000000"/>
        </a:dk1>
        <a:lt1>
          <a:srgbClr val="FFFFFF"/>
        </a:lt1>
        <a:dk2>
          <a:srgbClr val="D4EFC2"/>
        </a:dk2>
        <a:lt2>
          <a:srgbClr val="C7EAAE"/>
        </a:lt2>
        <a:accent1>
          <a:srgbClr val="72CA34"/>
        </a:accent1>
        <a:accent2>
          <a:srgbClr val="8ED55D"/>
        </a:accent2>
        <a:accent3>
          <a:srgbClr val="FFFFFF"/>
        </a:accent3>
        <a:accent4>
          <a:srgbClr val="000000"/>
        </a:accent4>
        <a:accent5>
          <a:srgbClr val="BCE1AE"/>
        </a:accent5>
        <a:accent6>
          <a:srgbClr val="80C153"/>
        </a:accent6>
        <a:hlink>
          <a:srgbClr val="9DDA71"/>
        </a:hlink>
        <a:folHlink>
          <a:srgbClr val="AADF85"/>
        </a:folHlink>
      </a:clrScheme>
      <a:clrMap bg1="lt1" tx1="dk1" bg2="lt2" tx2="dk2" accent1="accent1" accent2="accent2" accent3="accent3" accent4="accent4" accent5="accent5" accent6="accent6" hlink="hlink" folHlink="folHlink"/>
    </a:extraClrScheme>
    <a:extraClrScheme>
      <a:clrScheme name="SMHI - Svart 4">
        <a:dk1>
          <a:srgbClr val="000000"/>
        </a:dk1>
        <a:lt1>
          <a:srgbClr val="FFFFFF"/>
        </a:lt1>
        <a:dk2>
          <a:srgbClr val="FEF9BA"/>
        </a:dk2>
        <a:lt2>
          <a:srgbClr val="FEF7A4"/>
        </a:lt2>
        <a:accent1>
          <a:srgbClr val="FDEB1B"/>
        </a:accent1>
        <a:accent2>
          <a:srgbClr val="FDEF49"/>
        </a:accent2>
        <a:accent3>
          <a:srgbClr val="FFFFFF"/>
        </a:accent3>
        <a:accent4>
          <a:srgbClr val="000000"/>
        </a:accent4>
        <a:accent5>
          <a:srgbClr val="FEF3AB"/>
        </a:accent5>
        <a:accent6>
          <a:srgbClr val="E5D941"/>
        </a:accent6>
        <a:hlink>
          <a:srgbClr val="FEF160"/>
        </a:hlink>
        <a:folHlink>
          <a:srgbClr val="FEF376"/>
        </a:folHlink>
      </a:clrScheme>
      <a:clrMap bg1="lt1" tx1="dk1" bg2="lt2" tx2="dk2" accent1="accent1" accent2="accent2" accent3="accent3" accent4="accent4" accent5="accent5" accent6="accent6" hlink="hlink" folHlink="folHlink"/>
    </a:extraClrScheme>
    <a:extraClrScheme>
      <a:clrScheme name="SMHI - Svart 5">
        <a:dk1>
          <a:srgbClr val="000000"/>
        </a:dk1>
        <a:lt1>
          <a:srgbClr val="FFFFFF"/>
        </a:lt1>
        <a:dk2>
          <a:srgbClr val="FAC2C5"/>
        </a:dk2>
        <a:lt2>
          <a:srgbClr val="F8AEB2"/>
        </a:lt2>
        <a:accent1>
          <a:srgbClr val="EE343F"/>
        </a:accent1>
        <a:accent2>
          <a:srgbClr val="F15D65"/>
        </a:accent2>
        <a:accent3>
          <a:srgbClr val="FFFFFF"/>
        </a:accent3>
        <a:accent4>
          <a:srgbClr val="000000"/>
        </a:accent4>
        <a:accent5>
          <a:srgbClr val="F5AEAF"/>
        </a:accent5>
        <a:accent6>
          <a:srgbClr val="DA535B"/>
        </a:accent6>
        <a:hlink>
          <a:srgbClr val="F37179"/>
        </a:hlink>
        <a:folHlink>
          <a:srgbClr val="F5858C"/>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SMHI - Svart">
  <a:themeElements>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fontScheme name="SMHI - Svar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Svart 2">
        <a:dk1>
          <a:srgbClr val="000000"/>
        </a:dk1>
        <a:lt1>
          <a:srgbClr val="FFFFFF"/>
        </a:lt1>
        <a:dk2>
          <a:srgbClr val="C4E1F5"/>
        </a:dk2>
        <a:lt2>
          <a:srgbClr val="B1D7F2"/>
        </a:lt2>
        <a:accent1>
          <a:srgbClr val="3B9CDF"/>
        </a:accent1>
        <a:accent2>
          <a:srgbClr val="62B0E5"/>
        </a:accent2>
        <a:accent3>
          <a:srgbClr val="FFFFFF"/>
        </a:accent3>
        <a:accent4>
          <a:srgbClr val="000000"/>
        </a:accent4>
        <a:accent5>
          <a:srgbClr val="AFCBEC"/>
        </a:accent5>
        <a:accent6>
          <a:srgbClr val="589FCF"/>
        </a:accent6>
        <a:hlink>
          <a:srgbClr val="76BAE9"/>
        </a:hlink>
        <a:folHlink>
          <a:srgbClr val="89C4EC"/>
        </a:folHlink>
      </a:clrScheme>
      <a:clrMap bg1="lt1" tx1="dk1" bg2="lt2" tx2="dk2" accent1="accent1" accent2="accent2" accent3="accent3" accent4="accent4" accent5="accent5" accent6="accent6" hlink="hlink" folHlink="folHlink"/>
    </a:extraClrScheme>
    <a:extraClrScheme>
      <a:clrScheme name="SMHI - Svart 3">
        <a:dk1>
          <a:srgbClr val="000000"/>
        </a:dk1>
        <a:lt1>
          <a:srgbClr val="FFFFFF"/>
        </a:lt1>
        <a:dk2>
          <a:srgbClr val="D4EFC2"/>
        </a:dk2>
        <a:lt2>
          <a:srgbClr val="C7EAAE"/>
        </a:lt2>
        <a:accent1>
          <a:srgbClr val="72CA34"/>
        </a:accent1>
        <a:accent2>
          <a:srgbClr val="8ED55D"/>
        </a:accent2>
        <a:accent3>
          <a:srgbClr val="FFFFFF"/>
        </a:accent3>
        <a:accent4>
          <a:srgbClr val="000000"/>
        </a:accent4>
        <a:accent5>
          <a:srgbClr val="BCE1AE"/>
        </a:accent5>
        <a:accent6>
          <a:srgbClr val="80C153"/>
        </a:accent6>
        <a:hlink>
          <a:srgbClr val="9DDA71"/>
        </a:hlink>
        <a:folHlink>
          <a:srgbClr val="AADF85"/>
        </a:folHlink>
      </a:clrScheme>
      <a:clrMap bg1="lt1" tx1="dk1" bg2="lt2" tx2="dk2" accent1="accent1" accent2="accent2" accent3="accent3" accent4="accent4" accent5="accent5" accent6="accent6" hlink="hlink" folHlink="folHlink"/>
    </a:extraClrScheme>
    <a:extraClrScheme>
      <a:clrScheme name="SMHI - Svart 4">
        <a:dk1>
          <a:srgbClr val="000000"/>
        </a:dk1>
        <a:lt1>
          <a:srgbClr val="FFFFFF"/>
        </a:lt1>
        <a:dk2>
          <a:srgbClr val="FEF9BA"/>
        </a:dk2>
        <a:lt2>
          <a:srgbClr val="FEF7A4"/>
        </a:lt2>
        <a:accent1>
          <a:srgbClr val="FDEB1B"/>
        </a:accent1>
        <a:accent2>
          <a:srgbClr val="FDEF49"/>
        </a:accent2>
        <a:accent3>
          <a:srgbClr val="FFFFFF"/>
        </a:accent3>
        <a:accent4>
          <a:srgbClr val="000000"/>
        </a:accent4>
        <a:accent5>
          <a:srgbClr val="FEF3AB"/>
        </a:accent5>
        <a:accent6>
          <a:srgbClr val="E5D941"/>
        </a:accent6>
        <a:hlink>
          <a:srgbClr val="FEF160"/>
        </a:hlink>
        <a:folHlink>
          <a:srgbClr val="FEF376"/>
        </a:folHlink>
      </a:clrScheme>
      <a:clrMap bg1="lt1" tx1="dk1" bg2="lt2" tx2="dk2" accent1="accent1" accent2="accent2" accent3="accent3" accent4="accent4" accent5="accent5" accent6="accent6" hlink="hlink" folHlink="folHlink"/>
    </a:extraClrScheme>
    <a:extraClrScheme>
      <a:clrScheme name="SMHI - Svart 5">
        <a:dk1>
          <a:srgbClr val="000000"/>
        </a:dk1>
        <a:lt1>
          <a:srgbClr val="FFFFFF"/>
        </a:lt1>
        <a:dk2>
          <a:srgbClr val="FAC2C5"/>
        </a:dk2>
        <a:lt2>
          <a:srgbClr val="F8AEB2"/>
        </a:lt2>
        <a:accent1>
          <a:srgbClr val="EE343F"/>
        </a:accent1>
        <a:accent2>
          <a:srgbClr val="F15D65"/>
        </a:accent2>
        <a:accent3>
          <a:srgbClr val="FFFFFF"/>
        </a:accent3>
        <a:accent4>
          <a:srgbClr val="000000"/>
        </a:accent4>
        <a:accent5>
          <a:srgbClr val="F5AEAF"/>
        </a:accent5>
        <a:accent6>
          <a:srgbClr val="DA535B"/>
        </a:accent6>
        <a:hlink>
          <a:srgbClr val="F37179"/>
        </a:hlink>
        <a:folHlink>
          <a:srgbClr val="F5858C"/>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_SMHI - Svart">
  <a:themeElements>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fontScheme name="SMHI - Svar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Svart 2">
        <a:dk1>
          <a:srgbClr val="000000"/>
        </a:dk1>
        <a:lt1>
          <a:srgbClr val="FFFFFF"/>
        </a:lt1>
        <a:dk2>
          <a:srgbClr val="C4E1F5"/>
        </a:dk2>
        <a:lt2>
          <a:srgbClr val="B1D7F2"/>
        </a:lt2>
        <a:accent1>
          <a:srgbClr val="3B9CDF"/>
        </a:accent1>
        <a:accent2>
          <a:srgbClr val="62B0E5"/>
        </a:accent2>
        <a:accent3>
          <a:srgbClr val="FFFFFF"/>
        </a:accent3>
        <a:accent4>
          <a:srgbClr val="000000"/>
        </a:accent4>
        <a:accent5>
          <a:srgbClr val="AFCBEC"/>
        </a:accent5>
        <a:accent6>
          <a:srgbClr val="589FCF"/>
        </a:accent6>
        <a:hlink>
          <a:srgbClr val="76BAE9"/>
        </a:hlink>
        <a:folHlink>
          <a:srgbClr val="89C4EC"/>
        </a:folHlink>
      </a:clrScheme>
      <a:clrMap bg1="lt1" tx1="dk1" bg2="lt2" tx2="dk2" accent1="accent1" accent2="accent2" accent3="accent3" accent4="accent4" accent5="accent5" accent6="accent6" hlink="hlink" folHlink="folHlink"/>
    </a:extraClrScheme>
    <a:extraClrScheme>
      <a:clrScheme name="SMHI - Svart 3">
        <a:dk1>
          <a:srgbClr val="000000"/>
        </a:dk1>
        <a:lt1>
          <a:srgbClr val="FFFFFF"/>
        </a:lt1>
        <a:dk2>
          <a:srgbClr val="D4EFC2"/>
        </a:dk2>
        <a:lt2>
          <a:srgbClr val="C7EAAE"/>
        </a:lt2>
        <a:accent1>
          <a:srgbClr val="72CA34"/>
        </a:accent1>
        <a:accent2>
          <a:srgbClr val="8ED55D"/>
        </a:accent2>
        <a:accent3>
          <a:srgbClr val="FFFFFF"/>
        </a:accent3>
        <a:accent4>
          <a:srgbClr val="000000"/>
        </a:accent4>
        <a:accent5>
          <a:srgbClr val="BCE1AE"/>
        </a:accent5>
        <a:accent6>
          <a:srgbClr val="80C153"/>
        </a:accent6>
        <a:hlink>
          <a:srgbClr val="9DDA71"/>
        </a:hlink>
        <a:folHlink>
          <a:srgbClr val="AADF85"/>
        </a:folHlink>
      </a:clrScheme>
      <a:clrMap bg1="lt1" tx1="dk1" bg2="lt2" tx2="dk2" accent1="accent1" accent2="accent2" accent3="accent3" accent4="accent4" accent5="accent5" accent6="accent6" hlink="hlink" folHlink="folHlink"/>
    </a:extraClrScheme>
    <a:extraClrScheme>
      <a:clrScheme name="SMHI - Svart 4">
        <a:dk1>
          <a:srgbClr val="000000"/>
        </a:dk1>
        <a:lt1>
          <a:srgbClr val="FFFFFF"/>
        </a:lt1>
        <a:dk2>
          <a:srgbClr val="FEF9BA"/>
        </a:dk2>
        <a:lt2>
          <a:srgbClr val="FEF7A4"/>
        </a:lt2>
        <a:accent1>
          <a:srgbClr val="FDEB1B"/>
        </a:accent1>
        <a:accent2>
          <a:srgbClr val="FDEF49"/>
        </a:accent2>
        <a:accent3>
          <a:srgbClr val="FFFFFF"/>
        </a:accent3>
        <a:accent4>
          <a:srgbClr val="000000"/>
        </a:accent4>
        <a:accent5>
          <a:srgbClr val="FEF3AB"/>
        </a:accent5>
        <a:accent6>
          <a:srgbClr val="E5D941"/>
        </a:accent6>
        <a:hlink>
          <a:srgbClr val="FEF160"/>
        </a:hlink>
        <a:folHlink>
          <a:srgbClr val="FEF376"/>
        </a:folHlink>
      </a:clrScheme>
      <a:clrMap bg1="lt1" tx1="dk1" bg2="lt2" tx2="dk2" accent1="accent1" accent2="accent2" accent3="accent3" accent4="accent4" accent5="accent5" accent6="accent6" hlink="hlink" folHlink="folHlink"/>
    </a:extraClrScheme>
    <a:extraClrScheme>
      <a:clrScheme name="SMHI - Svart 5">
        <a:dk1>
          <a:srgbClr val="000000"/>
        </a:dk1>
        <a:lt1>
          <a:srgbClr val="FFFFFF"/>
        </a:lt1>
        <a:dk2>
          <a:srgbClr val="FAC2C5"/>
        </a:dk2>
        <a:lt2>
          <a:srgbClr val="F8AEB2"/>
        </a:lt2>
        <a:accent1>
          <a:srgbClr val="EE343F"/>
        </a:accent1>
        <a:accent2>
          <a:srgbClr val="F15D65"/>
        </a:accent2>
        <a:accent3>
          <a:srgbClr val="FFFFFF"/>
        </a:accent3>
        <a:accent4>
          <a:srgbClr val="000000"/>
        </a:accent4>
        <a:accent5>
          <a:srgbClr val="F5AEAF"/>
        </a:accent5>
        <a:accent6>
          <a:srgbClr val="DA535B"/>
        </a:accent6>
        <a:hlink>
          <a:srgbClr val="F37179"/>
        </a:hlink>
        <a:folHlink>
          <a:srgbClr val="F5858C"/>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8_SMHI - Svart">
  <a:themeElements>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fontScheme name="SMHI - Svar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Svart 2">
        <a:dk1>
          <a:srgbClr val="000000"/>
        </a:dk1>
        <a:lt1>
          <a:srgbClr val="FFFFFF"/>
        </a:lt1>
        <a:dk2>
          <a:srgbClr val="C4E1F5"/>
        </a:dk2>
        <a:lt2>
          <a:srgbClr val="B1D7F2"/>
        </a:lt2>
        <a:accent1>
          <a:srgbClr val="3B9CDF"/>
        </a:accent1>
        <a:accent2>
          <a:srgbClr val="62B0E5"/>
        </a:accent2>
        <a:accent3>
          <a:srgbClr val="FFFFFF"/>
        </a:accent3>
        <a:accent4>
          <a:srgbClr val="000000"/>
        </a:accent4>
        <a:accent5>
          <a:srgbClr val="AFCBEC"/>
        </a:accent5>
        <a:accent6>
          <a:srgbClr val="589FCF"/>
        </a:accent6>
        <a:hlink>
          <a:srgbClr val="76BAE9"/>
        </a:hlink>
        <a:folHlink>
          <a:srgbClr val="89C4EC"/>
        </a:folHlink>
      </a:clrScheme>
      <a:clrMap bg1="lt1" tx1="dk1" bg2="lt2" tx2="dk2" accent1="accent1" accent2="accent2" accent3="accent3" accent4="accent4" accent5="accent5" accent6="accent6" hlink="hlink" folHlink="folHlink"/>
    </a:extraClrScheme>
    <a:extraClrScheme>
      <a:clrScheme name="SMHI - Svart 3">
        <a:dk1>
          <a:srgbClr val="000000"/>
        </a:dk1>
        <a:lt1>
          <a:srgbClr val="FFFFFF"/>
        </a:lt1>
        <a:dk2>
          <a:srgbClr val="D4EFC2"/>
        </a:dk2>
        <a:lt2>
          <a:srgbClr val="C7EAAE"/>
        </a:lt2>
        <a:accent1>
          <a:srgbClr val="72CA34"/>
        </a:accent1>
        <a:accent2>
          <a:srgbClr val="8ED55D"/>
        </a:accent2>
        <a:accent3>
          <a:srgbClr val="FFFFFF"/>
        </a:accent3>
        <a:accent4>
          <a:srgbClr val="000000"/>
        </a:accent4>
        <a:accent5>
          <a:srgbClr val="BCE1AE"/>
        </a:accent5>
        <a:accent6>
          <a:srgbClr val="80C153"/>
        </a:accent6>
        <a:hlink>
          <a:srgbClr val="9DDA71"/>
        </a:hlink>
        <a:folHlink>
          <a:srgbClr val="AADF85"/>
        </a:folHlink>
      </a:clrScheme>
      <a:clrMap bg1="lt1" tx1="dk1" bg2="lt2" tx2="dk2" accent1="accent1" accent2="accent2" accent3="accent3" accent4="accent4" accent5="accent5" accent6="accent6" hlink="hlink" folHlink="folHlink"/>
    </a:extraClrScheme>
    <a:extraClrScheme>
      <a:clrScheme name="SMHI - Svart 4">
        <a:dk1>
          <a:srgbClr val="000000"/>
        </a:dk1>
        <a:lt1>
          <a:srgbClr val="FFFFFF"/>
        </a:lt1>
        <a:dk2>
          <a:srgbClr val="FEF9BA"/>
        </a:dk2>
        <a:lt2>
          <a:srgbClr val="FEF7A4"/>
        </a:lt2>
        <a:accent1>
          <a:srgbClr val="FDEB1B"/>
        </a:accent1>
        <a:accent2>
          <a:srgbClr val="FDEF49"/>
        </a:accent2>
        <a:accent3>
          <a:srgbClr val="FFFFFF"/>
        </a:accent3>
        <a:accent4>
          <a:srgbClr val="000000"/>
        </a:accent4>
        <a:accent5>
          <a:srgbClr val="FEF3AB"/>
        </a:accent5>
        <a:accent6>
          <a:srgbClr val="E5D941"/>
        </a:accent6>
        <a:hlink>
          <a:srgbClr val="FEF160"/>
        </a:hlink>
        <a:folHlink>
          <a:srgbClr val="FEF376"/>
        </a:folHlink>
      </a:clrScheme>
      <a:clrMap bg1="lt1" tx1="dk1" bg2="lt2" tx2="dk2" accent1="accent1" accent2="accent2" accent3="accent3" accent4="accent4" accent5="accent5" accent6="accent6" hlink="hlink" folHlink="folHlink"/>
    </a:extraClrScheme>
    <a:extraClrScheme>
      <a:clrScheme name="SMHI - Svart 5">
        <a:dk1>
          <a:srgbClr val="000000"/>
        </a:dk1>
        <a:lt1>
          <a:srgbClr val="FFFFFF"/>
        </a:lt1>
        <a:dk2>
          <a:srgbClr val="FAC2C5"/>
        </a:dk2>
        <a:lt2>
          <a:srgbClr val="F8AEB2"/>
        </a:lt2>
        <a:accent1>
          <a:srgbClr val="EE343F"/>
        </a:accent1>
        <a:accent2>
          <a:srgbClr val="F15D65"/>
        </a:accent2>
        <a:accent3>
          <a:srgbClr val="FFFFFF"/>
        </a:accent3>
        <a:accent4>
          <a:srgbClr val="000000"/>
        </a:accent4>
        <a:accent5>
          <a:srgbClr val="F5AEAF"/>
        </a:accent5>
        <a:accent6>
          <a:srgbClr val="DA535B"/>
        </a:accent6>
        <a:hlink>
          <a:srgbClr val="F37179"/>
        </a:hlink>
        <a:folHlink>
          <a:srgbClr val="F5858C"/>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9_SMHI - Svart">
  <a:themeElements>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fontScheme name="SMHI - Svar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Svart 2">
        <a:dk1>
          <a:srgbClr val="000000"/>
        </a:dk1>
        <a:lt1>
          <a:srgbClr val="FFFFFF"/>
        </a:lt1>
        <a:dk2>
          <a:srgbClr val="C4E1F5"/>
        </a:dk2>
        <a:lt2>
          <a:srgbClr val="B1D7F2"/>
        </a:lt2>
        <a:accent1>
          <a:srgbClr val="3B9CDF"/>
        </a:accent1>
        <a:accent2>
          <a:srgbClr val="62B0E5"/>
        </a:accent2>
        <a:accent3>
          <a:srgbClr val="FFFFFF"/>
        </a:accent3>
        <a:accent4>
          <a:srgbClr val="000000"/>
        </a:accent4>
        <a:accent5>
          <a:srgbClr val="AFCBEC"/>
        </a:accent5>
        <a:accent6>
          <a:srgbClr val="589FCF"/>
        </a:accent6>
        <a:hlink>
          <a:srgbClr val="76BAE9"/>
        </a:hlink>
        <a:folHlink>
          <a:srgbClr val="89C4EC"/>
        </a:folHlink>
      </a:clrScheme>
      <a:clrMap bg1="lt1" tx1="dk1" bg2="lt2" tx2="dk2" accent1="accent1" accent2="accent2" accent3="accent3" accent4="accent4" accent5="accent5" accent6="accent6" hlink="hlink" folHlink="folHlink"/>
    </a:extraClrScheme>
    <a:extraClrScheme>
      <a:clrScheme name="SMHI - Svart 3">
        <a:dk1>
          <a:srgbClr val="000000"/>
        </a:dk1>
        <a:lt1>
          <a:srgbClr val="FFFFFF"/>
        </a:lt1>
        <a:dk2>
          <a:srgbClr val="D4EFC2"/>
        </a:dk2>
        <a:lt2>
          <a:srgbClr val="C7EAAE"/>
        </a:lt2>
        <a:accent1>
          <a:srgbClr val="72CA34"/>
        </a:accent1>
        <a:accent2>
          <a:srgbClr val="8ED55D"/>
        </a:accent2>
        <a:accent3>
          <a:srgbClr val="FFFFFF"/>
        </a:accent3>
        <a:accent4>
          <a:srgbClr val="000000"/>
        </a:accent4>
        <a:accent5>
          <a:srgbClr val="BCE1AE"/>
        </a:accent5>
        <a:accent6>
          <a:srgbClr val="80C153"/>
        </a:accent6>
        <a:hlink>
          <a:srgbClr val="9DDA71"/>
        </a:hlink>
        <a:folHlink>
          <a:srgbClr val="AADF85"/>
        </a:folHlink>
      </a:clrScheme>
      <a:clrMap bg1="lt1" tx1="dk1" bg2="lt2" tx2="dk2" accent1="accent1" accent2="accent2" accent3="accent3" accent4="accent4" accent5="accent5" accent6="accent6" hlink="hlink" folHlink="folHlink"/>
    </a:extraClrScheme>
    <a:extraClrScheme>
      <a:clrScheme name="SMHI - Svart 4">
        <a:dk1>
          <a:srgbClr val="000000"/>
        </a:dk1>
        <a:lt1>
          <a:srgbClr val="FFFFFF"/>
        </a:lt1>
        <a:dk2>
          <a:srgbClr val="FEF9BA"/>
        </a:dk2>
        <a:lt2>
          <a:srgbClr val="FEF7A4"/>
        </a:lt2>
        <a:accent1>
          <a:srgbClr val="FDEB1B"/>
        </a:accent1>
        <a:accent2>
          <a:srgbClr val="FDEF49"/>
        </a:accent2>
        <a:accent3>
          <a:srgbClr val="FFFFFF"/>
        </a:accent3>
        <a:accent4>
          <a:srgbClr val="000000"/>
        </a:accent4>
        <a:accent5>
          <a:srgbClr val="FEF3AB"/>
        </a:accent5>
        <a:accent6>
          <a:srgbClr val="E5D941"/>
        </a:accent6>
        <a:hlink>
          <a:srgbClr val="FEF160"/>
        </a:hlink>
        <a:folHlink>
          <a:srgbClr val="FEF376"/>
        </a:folHlink>
      </a:clrScheme>
      <a:clrMap bg1="lt1" tx1="dk1" bg2="lt2" tx2="dk2" accent1="accent1" accent2="accent2" accent3="accent3" accent4="accent4" accent5="accent5" accent6="accent6" hlink="hlink" folHlink="folHlink"/>
    </a:extraClrScheme>
    <a:extraClrScheme>
      <a:clrScheme name="SMHI - Svart 5">
        <a:dk1>
          <a:srgbClr val="000000"/>
        </a:dk1>
        <a:lt1>
          <a:srgbClr val="FFFFFF"/>
        </a:lt1>
        <a:dk2>
          <a:srgbClr val="FAC2C5"/>
        </a:dk2>
        <a:lt2>
          <a:srgbClr val="F8AEB2"/>
        </a:lt2>
        <a:accent1>
          <a:srgbClr val="EE343F"/>
        </a:accent1>
        <a:accent2>
          <a:srgbClr val="F15D65"/>
        </a:accent2>
        <a:accent3>
          <a:srgbClr val="FFFFFF"/>
        </a:accent3>
        <a:accent4>
          <a:srgbClr val="000000"/>
        </a:accent4>
        <a:accent5>
          <a:srgbClr val="F5AEAF"/>
        </a:accent5>
        <a:accent6>
          <a:srgbClr val="DA535B"/>
        </a:accent6>
        <a:hlink>
          <a:srgbClr val="F37179"/>
        </a:hlink>
        <a:folHlink>
          <a:srgbClr val="F5858C"/>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HZG_PowerPoint">
  <a:themeElements>
    <a:clrScheme name="HZG_PowerPoint 1">
      <a:dk1>
        <a:srgbClr val="000000"/>
      </a:dk1>
      <a:lt1>
        <a:srgbClr val="FFFFFF"/>
      </a:lt1>
      <a:dk2>
        <a:srgbClr val="000000"/>
      </a:dk2>
      <a:lt2>
        <a:srgbClr val="B2B2B2"/>
      </a:lt2>
      <a:accent1>
        <a:srgbClr val="0098D4"/>
      </a:accent1>
      <a:accent2>
        <a:srgbClr val="5F5F5F"/>
      </a:accent2>
      <a:accent3>
        <a:srgbClr val="FFFFFF"/>
      </a:accent3>
      <a:accent4>
        <a:srgbClr val="000000"/>
      </a:accent4>
      <a:accent5>
        <a:srgbClr val="AACAE6"/>
      </a:accent5>
      <a:accent6>
        <a:srgbClr val="555555"/>
      </a:accent6>
      <a:hlink>
        <a:srgbClr val="B2B2B2"/>
      </a:hlink>
      <a:folHlink>
        <a:srgbClr val="DDDDDD"/>
      </a:folHlink>
    </a:clrScheme>
    <a:fontScheme name="HZG_PowerPoint">
      <a:majorFont>
        <a:latin typeface="Calibri"/>
        <a:ea typeface=""/>
        <a:cs typeface="Arial"/>
      </a:majorFont>
      <a:minorFont>
        <a:latin typeface="Calibri"/>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1042988" rtl="0" eaLnBrk="1" fontAlgn="base" latinLnBrk="0" hangingPunct="1">
          <a:lnSpc>
            <a:spcPct val="120000"/>
          </a:lnSpc>
          <a:spcBef>
            <a:spcPct val="0"/>
          </a:spcBef>
          <a:spcAft>
            <a:spcPct val="0"/>
          </a:spcAft>
          <a:buClrTx/>
          <a:buSzTx/>
          <a:buFont typeface="Wingdings 3" pitchFamily="18" charset="2"/>
          <a:buNone/>
          <a:tabLst/>
          <a:defRPr kumimoji="0" lang="de-DE"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1042988" rtl="0" eaLnBrk="1" fontAlgn="base" latinLnBrk="0" hangingPunct="1">
          <a:lnSpc>
            <a:spcPct val="120000"/>
          </a:lnSpc>
          <a:spcBef>
            <a:spcPct val="0"/>
          </a:spcBef>
          <a:spcAft>
            <a:spcPct val="0"/>
          </a:spcAft>
          <a:buClrTx/>
          <a:buSzTx/>
          <a:buFont typeface="Wingdings 3" pitchFamily="18" charset="2"/>
          <a:buNone/>
          <a:tabLst/>
          <a:defRPr kumimoji="0" lang="de-DE"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HZG_PowerPoint 1">
        <a:dk1>
          <a:srgbClr val="000000"/>
        </a:dk1>
        <a:lt1>
          <a:srgbClr val="FFFFFF"/>
        </a:lt1>
        <a:dk2>
          <a:srgbClr val="000000"/>
        </a:dk2>
        <a:lt2>
          <a:srgbClr val="B2B2B2"/>
        </a:lt2>
        <a:accent1>
          <a:srgbClr val="0098D4"/>
        </a:accent1>
        <a:accent2>
          <a:srgbClr val="5F5F5F"/>
        </a:accent2>
        <a:accent3>
          <a:srgbClr val="FFFFFF"/>
        </a:accent3>
        <a:accent4>
          <a:srgbClr val="000000"/>
        </a:accent4>
        <a:accent5>
          <a:srgbClr val="AACAE6"/>
        </a:accent5>
        <a:accent6>
          <a:srgbClr val="555555"/>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0_SMHI - Svart">
  <a:themeElements>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fontScheme name="SMHI - Svar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Svart 2">
        <a:dk1>
          <a:srgbClr val="000000"/>
        </a:dk1>
        <a:lt1>
          <a:srgbClr val="FFFFFF"/>
        </a:lt1>
        <a:dk2>
          <a:srgbClr val="C4E1F5"/>
        </a:dk2>
        <a:lt2>
          <a:srgbClr val="B1D7F2"/>
        </a:lt2>
        <a:accent1>
          <a:srgbClr val="3B9CDF"/>
        </a:accent1>
        <a:accent2>
          <a:srgbClr val="62B0E5"/>
        </a:accent2>
        <a:accent3>
          <a:srgbClr val="FFFFFF"/>
        </a:accent3>
        <a:accent4>
          <a:srgbClr val="000000"/>
        </a:accent4>
        <a:accent5>
          <a:srgbClr val="AFCBEC"/>
        </a:accent5>
        <a:accent6>
          <a:srgbClr val="589FCF"/>
        </a:accent6>
        <a:hlink>
          <a:srgbClr val="76BAE9"/>
        </a:hlink>
        <a:folHlink>
          <a:srgbClr val="89C4EC"/>
        </a:folHlink>
      </a:clrScheme>
      <a:clrMap bg1="lt1" tx1="dk1" bg2="lt2" tx2="dk2" accent1="accent1" accent2="accent2" accent3="accent3" accent4="accent4" accent5="accent5" accent6="accent6" hlink="hlink" folHlink="folHlink"/>
    </a:extraClrScheme>
    <a:extraClrScheme>
      <a:clrScheme name="SMHI - Svart 3">
        <a:dk1>
          <a:srgbClr val="000000"/>
        </a:dk1>
        <a:lt1>
          <a:srgbClr val="FFFFFF"/>
        </a:lt1>
        <a:dk2>
          <a:srgbClr val="D4EFC2"/>
        </a:dk2>
        <a:lt2>
          <a:srgbClr val="C7EAAE"/>
        </a:lt2>
        <a:accent1>
          <a:srgbClr val="72CA34"/>
        </a:accent1>
        <a:accent2>
          <a:srgbClr val="8ED55D"/>
        </a:accent2>
        <a:accent3>
          <a:srgbClr val="FFFFFF"/>
        </a:accent3>
        <a:accent4>
          <a:srgbClr val="000000"/>
        </a:accent4>
        <a:accent5>
          <a:srgbClr val="BCE1AE"/>
        </a:accent5>
        <a:accent6>
          <a:srgbClr val="80C153"/>
        </a:accent6>
        <a:hlink>
          <a:srgbClr val="9DDA71"/>
        </a:hlink>
        <a:folHlink>
          <a:srgbClr val="AADF85"/>
        </a:folHlink>
      </a:clrScheme>
      <a:clrMap bg1="lt1" tx1="dk1" bg2="lt2" tx2="dk2" accent1="accent1" accent2="accent2" accent3="accent3" accent4="accent4" accent5="accent5" accent6="accent6" hlink="hlink" folHlink="folHlink"/>
    </a:extraClrScheme>
    <a:extraClrScheme>
      <a:clrScheme name="SMHI - Svart 4">
        <a:dk1>
          <a:srgbClr val="000000"/>
        </a:dk1>
        <a:lt1>
          <a:srgbClr val="FFFFFF"/>
        </a:lt1>
        <a:dk2>
          <a:srgbClr val="FEF9BA"/>
        </a:dk2>
        <a:lt2>
          <a:srgbClr val="FEF7A4"/>
        </a:lt2>
        <a:accent1>
          <a:srgbClr val="FDEB1B"/>
        </a:accent1>
        <a:accent2>
          <a:srgbClr val="FDEF49"/>
        </a:accent2>
        <a:accent3>
          <a:srgbClr val="FFFFFF"/>
        </a:accent3>
        <a:accent4>
          <a:srgbClr val="000000"/>
        </a:accent4>
        <a:accent5>
          <a:srgbClr val="FEF3AB"/>
        </a:accent5>
        <a:accent6>
          <a:srgbClr val="E5D941"/>
        </a:accent6>
        <a:hlink>
          <a:srgbClr val="FEF160"/>
        </a:hlink>
        <a:folHlink>
          <a:srgbClr val="FEF376"/>
        </a:folHlink>
      </a:clrScheme>
      <a:clrMap bg1="lt1" tx1="dk1" bg2="lt2" tx2="dk2" accent1="accent1" accent2="accent2" accent3="accent3" accent4="accent4" accent5="accent5" accent6="accent6" hlink="hlink" folHlink="folHlink"/>
    </a:extraClrScheme>
    <a:extraClrScheme>
      <a:clrScheme name="SMHI - Svart 5">
        <a:dk1>
          <a:srgbClr val="000000"/>
        </a:dk1>
        <a:lt1>
          <a:srgbClr val="FFFFFF"/>
        </a:lt1>
        <a:dk2>
          <a:srgbClr val="FAC2C5"/>
        </a:dk2>
        <a:lt2>
          <a:srgbClr val="F8AEB2"/>
        </a:lt2>
        <a:accent1>
          <a:srgbClr val="EE343F"/>
        </a:accent1>
        <a:accent2>
          <a:srgbClr val="F15D65"/>
        </a:accent2>
        <a:accent3>
          <a:srgbClr val="FFFFFF"/>
        </a:accent3>
        <a:accent4>
          <a:srgbClr val="000000"/>
        </a:accent4>
        <a:accent5>
          <a:srgbClr val="F5AEAF"/>
        </a:accent5>
        <a:accent6>
          <a:srgbClr val="DA535B"/>
        </a:accent6>
        <a:hlink>
          <a:srgbClr val="F37179"/>
        </a:hlink>
        <a:folHlink>
          <a:srgbClr val="F5858C"/>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1_SMHI - Svart">
  <a:themeElements>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fontScheme name="SMHI - Svar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Svart 2">
        <a:dk1>
          <a:srgbClr val="000000"/>
        </a:dk1>
        <a:lt1>
          <a:srgbClr val="FFFFFF"/>
        </a:lt1>
        <a:dk2>
          <a:srgbClr val="C4E1F5"/>
        </a:dk2>
        <a:lt2>
          <a:srgbClr val="B1D7F2"/>
        </a:lt2>
        <a:accent1>
          <a:srgbClr val="3B9CDF"/>
        </a:accent1>
        <a:accent2>
          <a:srgbClr val="62B0E5"/>
        </a:accent2>
        <a:accent3>
          <a:srgbClr val="FFFFFF"/>
        </a:accent3>
        <a:accent4>
          <a:srgbClr val="000000"/>
        </a:accent4>
        <a:accent5>
          <a:srgbClr val="AFCBEC"/>
        </a:accent5>
        <a:accent6>
          <a:srgbClr val="589FCF"/>
        </a:accent6>
        <a:hlink>
          <a:srgbClr val="76BAE9"/>
        </a:hlink>
        <a:folHlink>
          <a:srgbClr val="89C4EC"/>
        </a:folHlink>
      </a:clrScheme>
      <a:clrMap bg1="lt1" tx1="dk1" bg2="lt2" tx2="dk2" accent1="accent1" accent2="accent2" accent3="accent3" accent4="accent4" accent5="accent5" accent6="accent6" hlink="hlink" folHlink="folHlink"/>
    </a:extraClrScheme>
    <a:extraClrScheme>
      <a:clrScheme name="SMHI - Svart 3">
        <a:dk1>
          <a:srgbClr val="000000"/>
        </a:dk1>
        <a:lt1>
          <a:srgbClr val="FFFFFF"/>
        </a:lt1>
        <a:dk2>
          <a:srgbClr val="D4EFC2"/>
        </a:dk2>
        <a:lt2>
          <a:srgbClr val="C7EAAE"/>
        </a:lt2>
        <a:accent1>
          <a:srgbClr val="72CA34"/>
        </a:accent1>
        <a:accent2>
          <a:srgbClr val="8ED55D"/>
        </a:accent2>
        <a:accent3>
          <a:srgbClr val="FFFFFF"/>
        </a:accent3>
        <a:accent4>
          <a:srgbClr val="000000"/>
        </a:accent4>
        <a:accent5>
          <a:srgbClr val="BCE1AE"/>
        </a:accent5>
        <a:accent6>
          <a:srgbClr val="80C153"/>
        </a:accent6>
        <a:hlink>
          <a:srgbClr val="9DDA71"/>
        </a:hlink>
        <a:folHlink>
          <a:srgbClr val="AADF85"/>
        </a:folHlink>
      </a:clrScheme>
      <a:clrMap bg1="lt1" tx1="dk1" bg2="lt2" tx2="dk2" accent1="accent1" accent2="accent2" accent3="accent3" accent4="accent4" accent5="accent5" accent6="accent6" hlink="hlink" folHlink="folHlink"/>
    </a:extraClrScheme>
    <a:extraClrScheme>
      <a:clrScheme name="SMHI - Svart 4">
        <a:dk1>
          <a:srgbClr val="000000"/>
        </a:dk1>
        <a:lt1>
          <a:srgbClr val="FFFFFF"/>
        </a:lt1>
        <a:dk2>
          <a:srgbClr val="FEF9BA"/>
        </a:dk2>
        <a:lt2>
          <a:srgbClr val="FEF7A4"/>
        </a:lt2>
        <a:accent1>
          <a:srgbClr val="FDEB1B"/>
        </a:accent1>
        <a:accent2>
          <a:srgbClr val="FDEF49"/>
        </a:accent2>
        <a:accent3>
          <a:srgbClr val="FFFFFF"/>
        </a:accent3>
        <a:accent4>
          <a:srgbClr val="000000"/>
        </a:accent4>
        <a:accent5>
          <a:srgbClr val="FEF3AB"/>
        </a:accent5>
        <a:accent6>
          <a:srgbClr val="E5D941"/>
        </a:accent6>
        <a:hlink>
          <a:srgbClr val="FEF160"/>
        </a:hlink>
        <a:folHlink>
          <a:srgbClr val="FEF376"/>
        </a:folHlink>
      </a:clrScheme>
      <a:clrMap bg1="lt1" tx1="dk1" bg2="lt2" tx2="dk2" accent1="accent1" accent2="accent2" accent3="accent3" accent4="accent4" accent5="accent5" accent6="accent6" hlink="hlink" folHlink="folHlink"/>
    </a:extraClrScheme>
    <a:extraClrScheme>
      <a:clrScheme name="SMHI - Svart 5">
        <a:dk1>
          <a:srgbClr val="000000"/>
        </a:dk1>
        <a:lt1>
          <a:srgbClr val="FFFFFF"/>
        </a:lt1>
        <a:dk2>
          <a:srgbClr val="FAC2C5"/>
        </a:dk2>
        <a:lt2>
          <a:srgbClr val="F8AEB2"/>
        </a:lt2>
        <a:accent1>
          <a:srgbClr val="EE343F"/>
        </a:accent1>
        <a:accent2>
          <a:srgbClr val="F15D65"/>
        </a:accent2>
        <a:accent3>
          <a:srgbClr val="FFFFFF"/>
        </a:accent3>
        <a:accent4>
          <a:srgbClr val="000000"/>
        </a:accent4>
        <a:accent5>
          <a:srgbClr val="F5AEAF"/>
        </a:accent5>
        <a:accent6>
          <a:srgbClr val="DA535B"/>
        </a:accent6>
        <a:hlink>
          <a:srgbClr val="F37179"/>
        </a:hlink>
        <a:folHlink>
          <a:srgbClr val="F5858C"/>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2_SMHI - Svart">
  <a:themeElements>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fontScheme name="SMHI - Svar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Svart 2">
        <a:dk1>
          <a:srgbClr val="000000"/>
        </a:dk1>
        <a:lt1>
          <a:srgbClr val="FFFFFF"/>
        </a:lt1>
        <a:dk2>
          <a:srgbClr val="C4E1F5"/>
        </a:dk2>
        <a:lt2>
          <a:srgbClr val="B1D7F2"/>
        </a:lt2>
        <a:accent1>
          <a:srgbClr val="3B9CDF"/>
        </a:accent1>
        <a:accent2>
          <a:srgbClr val="62B0E5"/>
        </a:accent2>
        <a:accent3>
          <a:srgbClr val="FFFFFF"/>
        </a:accent3>
        <a:accent4>
          <a:srgbClr val="000000"/>
        </a:accent4>
        <a:accent5>
          <a:srgbClr val="AFCBEC"/>
        </a:accent5>
        <a:accent6>
          <a:srgbClr val="589FCF"/>
        </a:accent6>
        <a:hlink>
          <a:srgbClr val="76BAE9"/>
        </a:hlink>
        <a:folHlink>
          <a:srgbClr val="89C4EC"/>
        </a:folHlink>
      </a:clrScheme>
      <a:clrMap bg1="lt1" tx1="dk1" bg2="lt2" tx2="dk2" accent1="accent1" accent2="accent2" accent3="accent3" accent4="accent4" accent5="accent5" accent6="accent6" hlink="hlink" folHlink="folHlink"/>
    </a:extraClrScheme>
    <a:extraClrScheme>
      <a:clrScheme name="SMHI - Svart 3">
        <a:dk1>
          <a:srgbClr val="000000"/>
        </a:dk1>
        <a:lt1>
          <a:srgbClr val="FFFFFF"/>
        </a:lt1>
        <a:dk2>
          <a:srgbClr val="D4EFC2"/>
        </a:dk2>
        <a:lt2>
          <a:srgbClr val="C7EAAE"/>
        </a:lt2>
        <a:accent1>
          <a:srgbClr val="72CA34"/>
        </a:accent1>
        <a:accent2>
          <a:srgbClr val="8ED55D"/>
        </a:accent2>
        <a:accent3>
          <a:srgbClr val="FFFFFF"/>
        </a:accent3>
        <a:accent4>
          <a:srgbClr val="000000"/>
        </a:accent4>
        <a:accent5>
          <a:srgbClr val="BCE1AE"/>
        </a:accent5>
        <a:accent6>
          <a:srgbClr val="80C153"/>
        </a:accent6>
        <a:hlink>
          <a:srgbClr val="9DDA71"/>
        </a:hlink>
        <a:folHlink>
          <a:srgbClr val="AADF85"/>
        </a:folHlink>
      </a:clrScheme>
      <a:clrMap bg1="lt1" tx1="dk1" bg2="lt2" tx2="dk2" accent1="accent1" accent2="accent2" accent3="accent3" accent4="accent4" accent5="accent5" accent6="accent6" hlink="hlink" folHlink="folHlink"/>
    </a:extraClrScheme>
    <a:extraClrScheme>
      <a:clrScheme name="SMHI - Svart 4">
        <a:dk1>
          <a:srgbClr val="000000"/>
        </a:dk1>
        <a:lt1>
          <a:srgbClr val="FFFFFF"/>
        </a:lt1>
        <a:dk2>
          <a:srgbClr val="FEF9BA"/>
        </a:dk2>
        <a:lt2>
          <a:srgbClr val="FEF7A4"/>
        </a:lt2>
        <a:accent1>
          <a:srgbClr val="FDEB1B"/>
        </a:accent1>
        <a:accent2>
          <a:srgbClr val="FDEF49"/>
        </a:accent2>
        <a:accent3>
          <a:srgbClr val="FFFFFF"/>
        </a:accent3>
        <a:accent4>
          <a:srgbClr val="000000"/>
        </a:accent4>
        <a:accent5>
          <a:srgbClr val="FEF3AB"/>
        </a:accent5>
        <a:accent6>
          <a:srgbClr val="E5D941"/>
        </a:accent6>
        <a:hlink>
          <a:srgbClr val="FEF160"/>
        </a:hlink>
        <a:folHlink>
          <a:srgbClr val="FEF376"/>
        </a:folHlink>
      </a:clrScheme>
      <a:clrMap bg1="lt1" tx1="dk1" bg2="lt2" tx2="dk2" accent1="accent1" accent2="accent2" accent3="accent3" accent4="accent4" accent5="accent5" accent6="accent6" hlink="hlink" folHlink="folHlink"/>
    </a:extraClrScheme>
    <a:extraClrScheme>
      <a:clrScheme name="SMHI - Svart 5">
        <a:dk1>
          <a:srgbClr val="000000"/>
        </a:dk1>
        <a:lt1>
          <a:srgbClr val="FFFFFF"/>
        </a:lt1>
        <a:dk2>
          <a:srgbClr val="FAC2C5"/>
        </a:dk2>
        <a:lt2>
          <a:srgbClr val="F8AEB2"/>
        </a:lt2>
        <a:accent1>
          <a:srgbClr val="EE343F"/>
        </a:accent1>
        <a:accent2>
          <a:srgbClr val="F15D65"/>
        </a:accent2>
        <a:accent3>
          <a:srgbClr val="FFFFFF"/>
        </a:accent3>
        <a:accent4>
          <a:srgbClr val="000000"/>
        </a:accent4>
        <a:accent5>
          <a:srgbClr val="F5AEAF"/>
        </a:accent5>
        <a:accent6>
          <a:srgbClr val="DA535B"/>
        </a:accent6>
        <a:hlink>
          <a:srgbClr val="F37179"/>
        </a:hlink>
        <a:folHlink>
          <a:srgbClr val="F5858C"/>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3_SMHI - Svart">
  <a:themeElements>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fontScheme name="SMHI - Svar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Svart 2">
        <a:dk1>
          <a:srgbClr val="000000"/>
        </a:dk1>
        <a:lt1>
          <a:srgbClr val="FFFFFF"/>
        </a:lt1>
        <a:dk2>
          <a:srgbClr val="C4E1F5"/>
        </a:dk2>
        <a:lt2>
          <a:srgbClr val="B1D7F2"/>
        </a:lt2>
        <a:accent1>
          <a:srgbClr val="3B9CDF"/>
        </a:accent1>
        <a:accent2>
          <a:srgbClr val="62B0E5"/>
        </a:accent2>
        <a:accent3>
          <a:srgbClr val="FFFFFF"/>
        </a:accent3>
        <a:accent4>
          <a:srgbClr val="000000"/>
        </a:accent4>
        <a:accent5>
          <a:srgbClr val="AFCBEC"/>
        </a:accent5>
        <a:accent6>
          <a:srgbClr val="589FCF"/>
        </a:accent6>
        <a:hlink>
          <a:srgbClr val="76BAE9"/>
        </a:hlink>
        <a:folHlink>
          <a:srgbClr val="89C4EC"/>
        </a:folHlink>
      </a:clrScheme>
      <a:clrMap bg1="lt1" tx1="dk1" bg2="lt2" tx2="dk2" accent1="accent1" accent2="accent2" accent3="accent3" accent4="accent4" accent5="accent5" accent6="accent6" hlink="hlink" folHlink="folHlink"/>
    </a:extraClrScheme>
    <a:extraClrScheme>
      <a:clrScheme name="SMHI - Svart 3">
        <a:dk1>
          <a:srgbClr val="000000"/>
        </a:dk1>
        <a:lt1>
          <a:srgbClr val="FFFFFF"/>
        </a:lt1>
        <a:dk2>
          <a:srgbClr val="D4EFC2"/>
        </a:dk2>
        <a:lt2>
          <a:srgbClr val="C7EAAE"/>
        </a:lt2>
        <a:accent1>
          <a:srgbClr val="72CA34"/>
        </a:accent1>
        <a:accent2>
          <a:srgbClr val="8ED55D"/>
        </a:accent2>
        <a:accent3>
          <a:srgbClr val="FFFFFF"/>
        </a:accent3>
        <a:accent4>
          <a:srgbClr val="000000"/>
        </a:accent4>
        <a:accent5>
          <a:srgbClr val="BCE1AE"/>
        </a:accent5>
        <a:accent6>
          <a:srgbClr val="80C153"/>
        </a:accent6>
        <a:hlink>
          <a:srgbClr val="9DDA71"/>
        </a:hlink>
        <a:folHlink>
          <a:srgbClr val="AADF85"/>
        </a:folHlink>
      </a:clrScheme>
      <a:clrMap bg1="lt1" tx1="dk1" bg2="lt2" tx2="dk2" accent1="accent1" accent2="accent2" accent3="accent3" accent4="accent4" accent5="accent5" accent6="accent6" hlink="hlink" folHlink="folHlink"/>
    </a:extraClrScheme>
    <a:extraClrScheme>
      <a:clrScheme name="SMHI - Svart 4">
        <a:dk1>
          <a:srgbClr val="000000"/>
        </a:dk1>
        <a:lt1>
          <a:srgbClr val="FFFFFF"/>
        </a:lt1>
        <a:dk2>
          <a:srgbClr val="FEF9BA"/>
        </a:dk2>
        <a:lt2>
          <a:srgbClr val="FEF7A4"/>
        </a:lt2>
        <a:accent1>
          <a:srgbClr val="FDEB1B"/>
        </a:accent1>
        <a:accent2>
          <a:srgbClr val="FDEF49"/>
        </a:accent2>
        <a:accent3>
          <a:srgbClr val="FFFFFF"/>
        </a:accent3>
        <a:accent4>
          <a:srgbClr val="000000"/>
        </a:accent4>
        <a:accent5>
          <a:srgbClr val="FEF3AB"/>
        </a:accent5>
        <a:accent6>
          <a:srgbClr val="E5D941"/>
        </a:accent6>
        <a:hlink>
          <a:srgbClr val="FEF160"/>
        </a:hlink>
        <a:folHlink>
          <a:srgbClr val="FEF376"/>
        </a:folHlink>
      </a:clrScheme>
      <a:clrMap bg1="lt1" tx1="dk1" bg2="lt2" tx2="dk2" accent1="accent1" accent2="accent2" accent3="accent3" accent4="accent4" accent5="accent5" accent6="accent6" hlink="hlink" folHlink="folHlink"/>
    </a:extraClrScheme>
    <a:extraClrScheme>
      <a:clrScheme name="SMHI - Svart 5">
        <a:dk1>
          <a:srgbClr val="000000"/>
        </a:dk1>
        <a:lt1>
          <a:srgbClr val="FFFFFF"/>
        </a:lt1>
        <a:dk2>
          <a:srgbClr val="FAC2C5"/>
        </a:dk2>
        <a:lt2>
          <a:srgbClr val="F8AEB2"/>
        </a:lt2>
        <a:accent1>
          <a:srgbClr val="EE343F"/>
        </a:accent1>
        <a:accent2>
          <a:srgbClr val="F15D65"/>
        </a:accent2>
        <a:accent3>
          <a:srgbClr val="FFFFFF"/>
        </a:accent3>
        <a:accent4>
          <a:srgbClr val="000000"/>
        </a:accent4>
        <a:accent5>
          <a:srgbClr val="F5AEAF"/>
        </a:accent5>
        <a:accent6>
          <a:srgbClr val="DA535B"/>
        </a:accent6>
        <a:hlink>
          <a:srgbClr val="F37179"/>
        </a:hlink>
        <a:folHlink>
          <a:srgbClr val="F5858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MHI - Svart">
  <a:themeElements>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fontScheme name="SMHI - Svar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Svart 2">
        <a:dk1>
          <a:srgbClr val="000000"/>
        </a:dk1>
        <a:lt1>
          <a:srgbClr val="FFFFFF"/>
        </a:lt1>
        <a:dk2>
          <a:srgbClr val="C4E1F5"/>
        </a:dk2>
        <a:lt2>
          <a:srgbClr val="B1D7F2"/>
        </a:lt2>
        <a:accent1>
          <a:srgbClr val="3B9CDF"/>
        </a:accent1>
        <a:accent2>
          <a:srgbClr val="62B0E5"/>
        </a:accent2>
        <a:accent3>
          <a:srgbClr val="FFFFFF"/>
        </a:accent3>
        <a:accent4>
          <a:srgbClr val="000000"/>
        </a:accent4>
        <a:accent5>
          <a:srgbClr val="AFCBEC"/>
        </a:accent5>
        <a:accent6>
          <a:srgbClr val="589FCF"/>
        </a:accent6>
        <a:hlink>
          <a:srgbClr val="76BAE9"/>
        </a:hlink>
        <a:folHlink>
          <a:srgbClr val="89C4EC"/>
        </a:folHlink>
      </a:clrScheme>
      <a:clrMap bg1="lt1" tx1="dk1" bg2="lt2" tx2="dk2" accent1="accent1" accent2="accent2" accent3="accent3" accent4="accent4" accent5="accent5" accent6="accent6" hlink="hlink" folHlink="folHlink"/>
    </a:extraClrScheme>
    <a:extraClrScheme>
      <a:clrScheme name="SMHI - Svart 3">
        <a:dk1>
          <a:srgbClr val="000000"/>
        </a:dk1>
        <a:lt1>
          <a:srgbClr val="FFFFFF"/>
        </a:lt1>
        <a:dk2>
          <a:srgbClr val="D4EFC2"/>
        </a:dk2>
        <a:lt2>
          <a:srgbClr val="C7EAAE"/>
        </a:lt2>
        <a:accent1>
          <a:srgbClr val="72CA34"/>
        </a:accent1>
        <a:accent2>
          <a:srgbClr val="8ED55D"/>
        </a:accent2>
        <a:accent3>
          <a:srgbClr val="FFFFFF"/>
        </a:accent3>
        <a:accent4>
          <a:srgbClr val="000000"/>
        </a:accent4>
        <a:accent5>
          <a:srgbClr val="BCE1AE"/>
        </a:accent5>
        <a:accent6>
          <a:srgbClr val="80C153"/>
        </a:accent6>
        <a:hlink>
          <a:srgbClr val="9DDA71"/>
        </a:hlink>
        <a:folHlink>
          <a:srgbClr val="AADF85"/>
        </a:folHlink>
      </a:clrScheme>
      <a:clrMap bg1="lt1" tx1="dk1" bg2="lt2" tx2="dk2" accent1="accent1" accent2="accent2" accent3="accent3" accent4="accent4" accent5="accent5" accent6="accent6" hlink="hlink" folHlink="folHlink"/>
    </a:extraClrScheme>
    <a:extraClrScheme>
      <a:clrScheme name="SMHI - Svart 4">
        <a:dk1>
          <a:srgbClr val="000000"/>
        </a:dk1>
        <a:lt1>
          <a:srgbClr val="FFFFFF"/>
        </a:lt1>
        <a:dk2>
          <a:srgbClr val="FEF9BA"/>
        </a:dk2>
        <a:lt2>
          <a:srgbClr val="FEF7A4"/>
        </a:lt2>
        <a:accent1>
          <a:srgbClr val="FDEB1B"/>
        </a:accent1>
        <a:accent2>
          <a:srgbClr val="FDEF49"/>
        </a:accent2>
        <a:accent3>
          <a:srgbClr val="FFFFFF"/>
        </a:accent3>
        <a:accent4>
          <a:srgbClr val="000000"/>
        </a:accent4>
        <a:accent5>
          <a:srgbClr val="FEF3AB"/>
        </a:accent5>
        <a:accent6>
          <a:srgbClr val="E5D941"/>
        </a:accent6>
        <a:hlink>
          <a:srgbClr val="FEF160"/>
        </a:hlink>
        <a:folHlink>
          <a:srgbClr val="FEF376"/>
        </a:folHlink>
      </a:clrScheme>
      <a:clrMap bg1="lt1" tx1="dk1" bg2="lt2" tx2="dk2" accent1="accent1" accent2="accent2" accent3="accent3" accent4="accent4" accent5="accent5" accent6="accent6" hlink="hlink" folHlink="folHlink"/>
    </a:extraClrScheme>
    <a:extraClrScheme>
      <a:clrScheme name="SMHI - Svart 5">
        <a:dk1>
          <a:srgbClr val="000000"/>
        </a:dk1>
        <a:lt1>
          <a:srgbClr val="FFFFFF"/>
        </a:lt1>
        <a:dk2>
          <a:srgbClr val="FAC2C5"/>
        </a:dk2>
        <a:lt2>
          <a:srgbClr val="F8AEB2"/>
        </a:lt2>
        <a:accent1>
          <a:srgbClr val="EE343F"/>
        </a:accent1>
        <a:accent2>
          <a:srgbClr val="F15D65"/>
        </a:accent2>
        <a:accent3>
          <a:srgbClr val="FFFFFF"/>
        </a:accent3>
        <a:accent4>
          <a:srgbClr val="000000"/>
        </a:accent4>
        <a:accent5>
          <a:srgbClr val="F5AEAF"/>
        </a:accent5>
        <a:accent6>
          <a:srgbClr val="DA535B"/>
        </a:accent6>
        <a:hlink>
          <a:srgbClr val="F37179"/>
        </a:hlink>
        <a:folHlink>
          <a:srgbClr val="F5858C"/>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Default Theme">
  <a:themeElements>
    <a:clrScheme name="SMHI">
      <a:dk1>
        <a:sysClr val="windowText" lastClr="000000"/>
      </a:dk1>
      <a:lt1>
        <a:sysClr val="window" lastClr="FFFFFF"/>
      </a:lt1>
      <a:dk2>
        <a:srgbClr val="1F497D"/>
      </a:dk2>
      <a:lt2>
        <a:srgbClr val="EEECE1"/>
      </a:lt2>
      <a:accent1>
        <a:srgbClr val="3B9CDF"/>
      </a:accent1>
      <a:accent2>
        <a:srgbClr val="72CA34"/>
      </a:accent2>
      <a:accent3>
        <a:srgbClr val="FDEB1B"/>
      </a:accent3>
      <a:accent4>
        <a:srgbClr val="F82B37"/>
      </a:accent4>
      <a:accent5>
        <a:srgbClr val="000000"/>
      </a:accent5>
      <a:accent6>
        <a:srgbClr val="7F7F7F"/>
      </a:accent6>
      <a:hlink>
        <a:srgbClr val="0000FF"/>
      </a:hlink>
      <a:folHlink>
        <a:srgbClr val="800080"/>
      </a:folHlink>
    </a:clrScheme>
    <a:fontScheme name="SMHI - Vi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MHI - Vi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Vi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Vit 2">
        <a:dk1>
          <a:srgbClr val="000000"/>
        </a:dk1>
        <a:lt1>
          <a:srgbClr val="FFFFFF"/>
        </a:lt1>
        <a:dk2>
          <a:srgbClr val="C4E1F5"/>
        </a:dk2>
        <a:lt2>
          <a:srgbClr val="B1D7F2"/>
        </a:lt2>
        <a:accent1>
          <a:srgbClr val="3B9CDF"/>
        </a:accent1>
        <a:accent2>
          <a:srgbClr val="62B0E5"/>
        </a:accent2>
        <a:accent3>
          <a:srgbClr val="FFFFFF"/>
        </a:accent3>
        <a:accent4>
          <a:srgbClr val="000000"/>
        </a:accent4>
        <a:accent5>
          <a:srgbClr val="AFCBEC"/>
        </a:accent5>
        <a:accent6>
          <a:srgbClr val="589FCF"/>
        </a:accent6>
        <a:hlink>
          <a:srgbClr val="76BAE9"/>
        </a:hlink>
        <a:folHlink>
          <a:srgbClr val="89C4EC"/>
        </a:folHlink>
      </a:clrScheme>
      <a:clrMap bg1="lt1" tx1="dk1" bg2="lt2" tx2="dk2" accent1="accent1" accent2="accent2" accent3="accent3" accent4="accent4" accent5="accent5" accent6="accent6" hlink="hlink" folHlink="folHlink"/>
    </a:extraClrScheme>
    <a:extraClrScheme>
      <a:clrScheme name="SMHI - Vit 3">
        <a:dk1>
          <a:srgbClr val="000000"/>
        </a:dk1>
        <a:lt1>
          <a:srgbClr val="FFFFFF"/>
        </a:lt1>
        <a:dk2>
          <a:srgbClr val="D4EFC2"/>
        </a:dk2>
        <a:lt2>
          <a:srgbClr val="C7EAAE"/>
        </a:lt2>
        <a:accent1>
          <a:srgbClr val="72CA34"/>
        </a:accent1>
        <a:accent2>
          <a:srgbClr val="8ED55D"/>
        </a:accent2>
        <a:accent3>
          <a:srgbClr val="FFFFFF"/>
        </a:accent3>
        <a:accent4>
          <a:srgbClr val="000000"/>
        </a:accent4>
        <a:accent5>
          <a:srgbClr val="BCE1AE"/>
        </a:accent5>
        <a:accent6>
          <a:srgbClr val="80C153"/>
        </a:accent6>
        <a:hlink>
          <a:srgbClr val="9DDA71"/>
        </a:hlink>
        <a:folHlink>
          <a:srgbClr val="AADF85"/>
        </a:folHlink>
      </a:clrScheme>
      <a:clrMap bg1="lt1" tx1="dk1" bg2="lt2" tx2="dk2" accent1="accent1" accent2="accent2" accent3="accent3" accent4="accent4" accent5="accent5" accent6="accent6" hlink="hlink" folHlink="folHlink"/>
    </a:extraClrScheme>
    <a:extraClrScheme>
      <a:clrScheme name="SMHI - Vit 4">
        <a:dk1>
          <a:srgbClr val="000000"/>
        </a:dk1>
        <a:lt1>
          <a:srgbClr val="FFFFFF"/>
        </a:lt1>
        <a:dk2>
          <a:srgbClr val="FEF9BA"/>
        </a:dk2>
        <a:lt2>
          <a:srgbClr val="FEF7A4"/>
        </a:lt2>
        <a:accent1>
          <a:srgbClr val="FDEB1B"/>
        </a:accent1>
        <a:accent2>
          <a:srgbClr val="FDEF49"/>
        </a:accent2>
        <a:accent3>
          <a:srgbClr val="FFFFFF"/>
        </a:accent3>
        <a:accent4>
          <a:srgbClr val="000000"/>
        </a:accent4>
        <a:accent5>
          <a:srgbClr val="FEF3AB"/>
        </a:accent5>
        <a:accent6>
          <a:srgbClr val="E5D941"/>
        </a:accent6>
        <a:hlink>
          <a:srgbClr val="FEF160"/>
        </a:hlink>
        <a:folHlink>
          <a:srgbClr val="FEF376"/>
        </a:folHlink>
      </a:clrScheme>
      <a:clrMap bg1="lt1" tx1="dk1" bg2="lt2" tx2="dk2" accent1="accent1" accent2="accent2" accent3="accent3" accent4="accent4" accent5="accent5" accent6="accent6" hlink="hlink" folHlink="folHlink"/>
    </a:extraClrScheme>
    <a:extraClrScheme>
      <a:clrScheme name="SMHI - Vit 5">
        <a:dk1>
          <a:srgbClr val="000000"/>
        </a:dk1>
        <a:lt1>
          <a:srgbClr val="FFFFFF"/>
        </a:lt1>
        <a:dk2>
          <a:srgbClr val="FAC2C5"/>
        </a:dk2>
        <a:lt2>
          <a:srgbClr val="F8AEB2"/>
        </a:lt2>
        <a:accent1>
          <a:srgbClr val="EE343F"/>
        </a:accent1>
        <a:accent2>
          <a:srgbClr val="F15D65"/>
        </a:accent2>
        <a:accent3>
          <a:srgbClr val="FFFFFF"/>
        </a:accent3>
        <a:accent4>
          <a:srgbClr val="000000"/>
        </a:accent4>
        <a:accent5>
          <a:srgbClr val="F5AEAF"/>
        </a:accent5>
        <a:accent6>
          <a:srgbClr val="DA535B"/>
        </a:accent6>
        <a:hlink>
          <a:srgbClr val="F37179"/>
        </a:hlink>
        <a:folHlink>
          <a:srgbClr val="F5858C"/>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_SMHI-vit">
  <a:themeElements>
    <a:clrScheme name="SMHI">
      <a:dk1>
        <a:sysClr val="windowText" lastClr="000000"/>
      </a:dk1>
      <a:lt1>
        <a:sysClr val="window" lastClr="FFFFFF"/>
      </a:lt1>
      <a:dk2>
        <a:srgbClr val="1F497D"/>
      </a:dk2>
      <a:lt2>
        <a:srgbClr val="EEECE1"/>
      </a:lt2>
      <a:accent1>
        <a:srgbClr val="3B9CDF"/>
      </a:accent1>
      <a:accent2>
        <a:srgbClr val="72CA34"/>
      </a:accent2>
      <a:accent3>
        <a:srgbClr val="FDEB1B"/>
      </a:accent3>
      <a:accent4>
        <a:srgbClr val="F82B37"/>
      </a:accent4>
      <a:accent5>
        <a:srgbClr val="000000"/>
      </a:accent5>
      <a:accent6>
        <a:srgbClr val="7F7F7F"/>
      </a:accent6>
      <a:hlink>
        <a:srgbClr val="0000FF"/>
      </a:hlink>
      <a:folHlink>
        <a:srgbClr val="800080"/>
      </a:folHlink>
    </a:clrScheme>
    <a:fontScheme name="SMHI - Vi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MHI - Vi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Vi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Vit 2">
        <a:dk1>
          <a:srgbClr val="000000"/>
        </a:dk1>
        <a:lt1>
          <a:srgbClr val="FFFFFF"/>
        </a:lt1>
        <a:dk2>
          <a:srgbClr val="C4E1F5"/>
        </a:dk2>
        <a:lt2>
          <a:srgbClr val="B1D7F2"/>
        </a:lt2>
        <a:accent1>
          <a:srgbClr val="3B9CDF"/>
        </a:accent1>
        <a:accent2>
          <a:srgbClr val="62B0E5"/>
        </a:accent2>
        <a:accent3>
          <a:srgbClr val="FFFFFF"/>
        </a:accent3>
        <a:accent4>
          <a:srgbClr val="000000"/>
        </a:accent4>
        <a:accent5>
          <a:srgbClr val="AFCBEC"/>
        </a:accent5>
        <a:accent6>
          <a:srgbClr val="589FCF"/>
        </a:accent6>
        <a:hlink>
          <a:srgbClr val="76BAE9"/>
        </a:hlink>
        <a:folHlink>
          <a:srgbClr val="89C4EC"/>
        </a:folHlink>
      </a:clrScheme>
      <a:clrMap bg1="lt1" tx1="dk1" bg2="lt2" tx2="dk2" accent1="accent1" accent2="accent2" accent3="accent3" accent4="accent4" accent5="accent5" accent6="accent6" hlink="hlink" folHlink="folHlink"/>
    </a:extraClrScheme>
    <a:extraClrScheme>
      <a:clrScheme name="SMHI - Vit 3">
        <a:dk1>
          <a:srgbClr val="000000"/>
        </a:dk1>
        <a:lt1>
          <a:srgbClr val="FFFFFF"/>
        </a:lt1>
        <a:dk2>
          <a:srgbClr val="D4EFC2"/>
        </a:dk2>
        <a:lt2>
          <a:srgbClr val="C7EAAE"/>
        </a:lt2>
        <a:accent1>
          <a:srgbClr val="72CA34"/>
        </a:accent1>
        <a:accent2>
          <a:srgbClr val="8ED55D"/>
        </a:accent2>
        <a:accent3>
          <a:srgbClr val="FFFFFF"/>
        </a:accent3>
        <a:accent4>
          <a:srgbClr val="000000"/>
        </a:accent4>
        <a:accent5>
          <a:srgbClr val="BCE1AE"/>
        </a:accent5>
        <a:accent6>
          <a:srgbClr val="80C153"/>
        </a:accent6>
        <a:hlink>
          <a:srgbClr val="9DDA71"/>
        </a:hlink>
        <a:folHlink>
          <a:srgbClr val="AADF85"/>
        </a:folHlink>
      </a:clrScheme>
      <a:clrMap bg1="lt1" tx1="dk1" bg2="lt2" tx2="dk2" accent1="accent1" accent2="accent2" accent3="accent3" accent4="accent4" accent5="accent5" accent6="accent6" hlink="hlink" folHlink="folHlink"/>
    </a:extraClrScheme>
    <a:extraClrScheme>
      <a:clrScheme name="SMHI - Vit 4">
        <a:dk1>
          <a:srgbClr val="000000"/>
        </a:dk1>
        <a:lt1>
          <a:srgbClr val="FFFFFF"/>
        </a:lt1>
        <a:dk2>
          <a:srgbClr val="FEF9BA"/>
        </a:dk2>
        <a:lt2>
          <a:srgbClr val="FEF7A4"/>
        </a:lt2>
        <a:accent1>
          <a:srgbClr val="FDEB1B"/>
        </a:accent1>
        <a:accent2>
          <a:srgbClr val="FDEF49"/>
        </a:accent2>
        <a:accent3>
          <a:srgbClr val="FFFFFF"/>
        </a:accent3>
        <a:accent4>
          <a:srgbClr val="000000"/>
        </a:accent4>
        <a:accent5>
          <a:srgbClr val="FEF3AB"/>
        </a:accent5>
        <a:accent6>
          <a:srgbClr val="E5D941"/>
        </a:accent6>
        <a:hlink>
          <a:srgbClr val="FEF160"/>
        </a:hlink>
        <a:folHlink>
          <a:srgbClr val="FEF376"/>
        </a:folHlink>
      </a:clrScheme>
      <a:clrMap bg1="lt1" tx1="dk1" bg2="lt2" tx2="dk2" accent1="accent1" accent2="accent2" accent3="accent3" accent4="accent4" accent5="accent5" accent6="accent6" hlink="hlink" folHlink="folHlink"/>
    </a:extraClrScheme>
    <a:extraClrScheme>
      <a:clrScheme name="SMHI - Vit 5">
        <a:dk1>
          <a:srgbClr val="000000"/>
        </a:dk1>
        <a:lt1>
          <a:srgbClr val="FFFFFF"/>
        </a:lt1>
        <a:dk2>
          <a:srgbClr val="FAC2C5"/>
        </a:dk2>
        <a:lt2>
          <a:srgbClr val="F8AEB2"/>
        </a:lt2>
        <a:accent1>
          <a:srgbClr val="EE343F"/>
        </a:accent1>
        <a:accent2>
          <a:srgbClr val="F15D65"/>
        </a:accent2>
        <a:accent3>
          <a:srgbClr val="FFFFFF"/>
        </a:accent3>
        <a:accent4>
          <a:srgbClr val="000000"/>
        </a:accent4>
        <a:accent5>
          <a:srgbClr val="F5AEAF"/>
        </a:accent5>
        <a:accent6>
          <a:srgbClr val="DA535B"/>
        </a:accent6>
        <a:hlink>
          <a:srgbClr val="F37179"/>
        </a:hlink>
        <a:folHlink>
          <a:srgbClr val="F5858C"/>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4_SMHI - Svart">
  <a:themeElements>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fontScheme name="SMHI - Svar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Svart 2">
        <a:dk1>
          <a:srgbClr val="000000"/>
        </a:dk1>
        <a:lt1>
          <a:srgbClr val="FFFFFF"/>
        </a:lt1>
        <a:dk2>
          <a:srgbClr val="C4E1F5"/>
        </a:dk2>
        <a:lt2>
          <a:srgbClr val="B1D7F2"/>
        </a:lt2>
        <a:accent1>
          <a:srgbClr val="3B9CDF"/>
        </a:accent1>
        <a:accent2>
          <a:srgbClr val="62B0E5"/>
        </a:accent2>
        <a:accent3>
          <a:srgbClr val="FFFFFF"/>
        </a:accent3>
        <a:accent4>
          <a:srgbClr val="000000"/>
        </a:accent4>
        <a:accent5>
          <a:srgbClr val="AFCBEC"/>
        </a:accent5>
        <a:accent6>
          <a:srgbClr val="589FCF"/>
        </a:accent6>
        <a:hlink>
          <a:srgbClr val="76BAE9"/>
        </a:hlink>
        <a:folHlink>
          <a:srgbClr val="89C4EC"/>
        </a:folHlink>
      </a:clrScheme>
      <a:clrMap bg1="lt1" tx1="dk1" bg2="lt2" tx2="dk2" accent1="accent1" accent2="accent2" accent3="accent3" accent4="accent4" accent5="accent5" accent6="accent6" hlink="hlink" folHlink="folHlink"/>
    </a:extraClrScheme>
    <a:extraClrScheme>
      <a:clrScheme name="SMHI - Svart 3">
        <a:dk1>
          <a:srgbClr val="000000"/>
        </a:dk1>
        <a:lt1>
          <a:srgbClr val="FFFFFF"/>
        </a:lt1>
        <a:dk2>
          <a:srgbClr val="D4EFC2"/>
        </a:dk2>
        <a:lt2>
          <a:srgbClr val="C7EAAE"/>
        </a:lt2>
        <a:accent1>
          <a:srgbClr val="72CA34"/>
        </a:accent1>
        <a:accent2>
          <a:srgbClr val="8ED55D"/>
        </a:accent2>
        <a:accent3>
          <a:srgbClr val="FFFFFF"/>
        </a:accent3>
        <a:accent4>
          <a:srgbClr val="000000"/>
        </a:accent4>
        <a:accent5>
          <a:srgbClr val="BCE1AE"/>
        </a:accent5>
        <a:accent6>
          <a:srgbClr val="80C153"/>
        </a:accent6>
        <a:hlink>
          <a:srgbClr val="9DDA71"/>
        </a:hlink>
        <a:folHlink>
          <a:srgbClr val="AADF85"/>
        </a:folHlink>
      </a:clrScheme>
      <a:clrMap bg1="lt1" tx1="dk1" bg2="lt2" tx2="dk2" accent1="accent1" accent2="accent2" accent3="accent3" accent4="accent4" accent5="accent5" accent6="accent6" hlink="hlink" folHlink="folHlink"/>
    </a:extraClrScheme>
    <a:extraClrScheme>
      <a:clrScheme name="SMHI - Svart 4">
        <a:dk1>
          <a:srgbClr val="000000"/>
        </a:dk1>
        <a:lt1>
          <a:srgbClr val="FFFFFF"/>
        </a:lt1>
        <a:dk2>
          <a:srgbClr val="FEF9BA"/>
        </a:dk2>
        <a:lt2>
          <a:srgbClr val="FEF7A4"/>
        </a:lt2>
        <a:accent1>
          <a:srgbClr val="FDEB1B"/>
        </a:accent1>
        <a:accent2>
          <a:srgbClr val="FDEF49"/>
        </a:accent2>
        <a:accent3>
          <a:srgbClr val="FFFFFF"/>
        </a:accent3>
        <a:accent4>
          <a:srgbClr val="000000"/>
        </a:accent4>
        <a:accent5>
          <a:srgbClr val="FEF3AB"/>
        </a:accent5>
        <a:accent6>
          <a:srgbClr val="E5D941"/>
        </a:accent6>
        <a:hlink>
          <a:srgbClr val="FEF160"/>
        </a:hlink>
        <a:folHlink>
          <a:srgbClr val="FEF376"/>
        </a:folHlink>
      </a:clrScheme>
      <a:clrMap bg1="lt1" tx1="dk1" bg2="lt2" tx2="dk2" accent1="accent1" accent2="accent2" accent3="accent3" accent4="accent4" accent5="accent5" accent6="accent6" hlink="hlink" folHlink="folHlink"/>
    </a:extraClrScheme>
    <a:extraClrScheme>
      <a:clrScheme name="SMHI - Svart 5">
        <a:dk1>
          <a:srgbClr val="000000"/>
        </a:dk1>
        <a:lt1>
          <a:srgbClr val="FFFFFF"/>
        </a:lt1>
        <a:dk2>
          <a:srgbClr val="FAC2C5"/>
        </a:dk2>
        <a:lt2>
          <a:srgbClr val="F8AEB2"/>
        </a:lt2>
        <a:accent1>
          <a:srgbClr val="EE343F"/>
        </a:accent1>
        <a:accent2>
          <a:srgbClr val="F15D65"/>
        </a:accent2>
        <a:accent3>
          <a:srgbClr val="FFFFFF"/>
        </a:accent3>
        <a:accent4>
          <a:srgbClr val="000000"/>
        </a:accent4>
        <a:accent5>
          <a:srgbClr val="F5AEAF"/>
        </a:accent5>
        <a:accent6>
          <a:srgbClr val="DA535B"/>
        </a:accent6>
        <a:hlink>
          <a:srgbClr val="F37179"/>
        </a:hlink>
        <a:folHlink>
          <a:srgbClr val="F5858C"/>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5_SMHI - Svart">
  <a:themeElements>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fontScheme name="SMHI - Svar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Svart 2">
        <a:dk1>
          <a:srgbClr val="000000"/>
        </a:dk1>
        <a:lt1>
          <a:srgbClr val="FFFFFF"/>
        </a:lt1>
        <a:dk2>
          <a:srgbClr val="C4E1F5"/>
        </a:dk2>
        <a:lt2>
          <a:srgbClr val="B1D7F2"/>
        </a:lt2>
        <a:accent1>
          <a:srgbClr val="3B9CDF"/>
        </a:accent1>
        <a:accent2>
          <a:srgbClr val="62B0E5"/>
        </a:accent2>
        <a:accent3>
          <a:srgbClr val="FFFFFF"/>
        </a:accent3>
        <a:accent4>
          <a:srgbClr val="000000"/>
        </a:accent4>
        <a:accent5>
          <a:srgbClr val="AFCBEC"/>
        </a:accent5>
        <a:accent6>
          <a:srgbClr val="589FCF"/>
        </a:accent6>
        <a:hlink>
          <a:srgbClr val="76BAE9"/>
        </a:hlink>
        <a:folHlink>
          <a:srgbClr val="89C4EC"/>
        </a:folHlink>
      </a:clrScheme>
      <a:clrMap bg1="lt1" tx1="dk1" bg2="lt2" tx2="dk2" accent1="accent1" accent2="accent2" accent3="accent3" accent4="accent4" accent5="accent5" accent6="accent6" hlink="hlink" folHlink="folHlink"/>
    </a:extraClrScheme>
    <a:extraClrScheme>
      <a:clrScheme name="SMHI - Svart 3">
        <a:dk1>
          <a:srgbClr val="000000"/>
        </a:dk1>
        <a:lt1>
          <a:srgbClr val="FFFFFF"/>
        </a:lt1>
        <a:dk2>
          <a:srgbClr val="D4EFC2"/>
        </a:dk2>
        <a:lt2>
          <a:srgbClr val="C7EAAE"/>
        </a:lt2>
        <a:accent1>
          <a:srgbClr val="72CA34"/>
        </a:accent1>
        <a:accent2>
          <a:srgbClr val="8ED55D"/>
        </a:accent2>
        <a:accent3>
          <a:srgbClr val="FFFFFF"/>
        </a:accent3>
        <a:accent4>
          <a:srgbClr val="000000"/>
        </a:accent4>
        <a:accent5>
          <a:srgbClr val="BCE1AE"/>
        </a:accent5>
        <a:accent6>
          <a:srgbClr val="80C153"/>
        </a:accent6>
        <a:hlink>
          <a:srgbClr val="9DDA71"/>
        </a:hlink>
        <a:folHlink>
          <a:srgbClr val="AADF85"/>
        </a:folHlink>
      </a:clrScheme>
      <a:clrMap bg1="lt1" tx1="dk1" bg2="lt2" tx2="dk2" accent1="accent1" accent2="accent2" accent3="accent3" accent4="accent4" accent5="accent5" accent6="accent6" hlink="hlink" folHlink="folHlink"/>
    </a:extraClrScheme>
    <a:extraClrScheme>
      <a:clrScheme name="SMHI - Svart 4">
        <a:dk1>
          <a:srgbClr val="000000"/>
        </a:dk1>
        <a:lt1>
          <a:srgbClr val="FFFFFF"/>
        </a:lt1>
        <a:dk2>
          <a:srgbClr val="FEF9BA"/>
        </a:dk2>
        <a:lt2>
          <a:srgbClr val="FEF7A4"/>
        </a:lt2>
        <a:accent1>
          <a:srgbClr val="FDEB1B"/>
        </a:accent1>
        <a:accent2>
          <a:srgbClr val="FDEF49"/>
        </a:accent2>
        <a:accent3>
          <a:srgbClr val="FFFFFF"/>
        </a:accent3>
        <a:accent4>
          <a:srgbClr val="000000"/>
        </a:accent4>
        <a:accent5>
          <a:srgbClr val="FEF3AB"/>
        </a:accent5>
        <a:accent6>
          <a:srgbClr val="E5D941"/>
        </a:accent6>
        <a:hlink>
          <a:srgbClr val="FEF160"/>
        </a:hlink>
        <a:folHlink>
          <a:srgbClr val="FEF376"/>
        </a:folHlink>
      </a:clrScheme>
      <a:clrMap bg1="lt1" tx1="dk1" bg2="lt2" tx2="dk2" accent1="accent1" accent2="accent2" accent3="accent3" accent4="accent4" accent5="accent5" accent6="accent6" hlink="hlink" folHlink="folHlink"/>
    </a:extraClrScheme>
    <a:extraClrScheme>
      <a:clrScheme name="SMHI - Svart 5">
        <a:dk1>
          <a:srgbClr val="000000"/>
        </a:dk1>
        <a:lt1>
          <a:srgbClr val="FFFFFF"/>
        </a:lt1>
        <a:dk2>
          <a:srgbClr val="FAC2C5"/>
        </a:dk2>
        <a:lt2>
          <a:srgbClr val="F8AEB2"/>
        </a:lt2>
        <a:accent1>
          <a:srgbClr val="EE343F"/>
        </a:accent1>
        <a:accent2>
          <a:srgbClr val="F15D65"/>
        </a:accent2>
        <a:accent3>
          <a:srgbClr val="FFFFFF"/>
        </a:accent3>
        <a:accent4>
          <a:srgbClr val="000000"/>
        </a:accent4>
        <a:accent5>
          <a:srgbClr val="F5AEAF"/>
        </a:accent5>
        <a:accent6>
          <a:srgbClr val="DA535B"/>
        </a:accent6>
        <a:hlink>
          <a:srgbClr val="F37179"/>
        </a:hlink>
        <a:folHlink>
          <a:srgbClr val="F5858C"/>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6_SMHI - Svart">
  <a:themeElements>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fontScheme name="SMHI - Svar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Svart 2">
        <a:dk1>
          <a:srgbClr val="000000"/>
        </a:dk1>
        <a:lt1>
          <a:srgbClr val="FFFFFF"/>
        </a:lt1>
        <a:dk2>
          <a:srgbClr val="C4E1F5"/>
        </a:dk2>
        <a:lt2>
          <a:srgbClr val="B1D7F2"/>
        </a:lt2>
        <a:accent1>
          <a:srgbClr val="3B9CDF"/>
        </a:accent1>
        <a:accent2>
          <a:srgbClr val="62B0E5"/>
        </a:accent2>
        <a:accent3>
          <a:srgbClr val="FFFFFF"/>
        </a:accent3>
        <a:accent4>
          <a:srgbClr val="000000"/>
        </a:accent4>
        <a:accent5>
          <a:srgbClr val="AFCBEC"/>
        </a:accent5>
        <a:accent6>
          <a:srgbClr val="589FCF"/>
        </a:accent6>
        <a:hlink>
          <a:srgbClr val="76BAE9"/>
        </a:hlink>
        <a:folHlink>
          <a:srgbClr val="89C4EC"/>
        </a:folHlink>
      </a:clrScheme>
      <a:clrMap bg1="lt1" tx1="dk1" bg2="lt2" tx2="dk2" accent1="accent1" accent2="accent2" accent3="accent3" accent4="accent4" accent5="accent5" accent6="accent6" hlink="hlink" folHlink="folHlink"/>
    </a:extraClrScheme>
    <a:extraClrScheme>
      <a:clrScheme name="SMHI - Svart 3">
        <a:dk1>
          <a:srgbClr val="000000"/>
        </a:dk1>
        <a:lt1>
          <a:srgbClr val="FFFFFF"/>
        </a:lt1>
        <a:dk2>
          <a:srgbClr val="D4EFC2"/>
        </a:dk2>
        <a:lt2>
          <a:srgbClr val="C7EAAE"/>
        </a:lt2>
        <a:accent1>
          <a:srgbClr val="72CA34"/>
        </a:accent1>
        <a:accent2>
          <a:srgbClr val="8ED55D"/>
        </a:accent2>
        <a:accent3>
          <a:srgbClr val="FFFFFF"/>
        </a:accent3>
        <a:accent4>
          <a:srgbClr val="000000"/>
        </a:accent4>
        <a:accent5>
          <a:srgbClr val="BCE1AE"/>
        </a:accent5>
        <a:accent6>
          <a:srgbClr val="80C153"/>
        </a:accent6>
        <a:hlink>
          <a:srgbClr val="9DDA71"/>
        </a:hlink>
        <a:folHlink>
          <a:srgbClr val="AADF85"/>
        </a:folHlink>
      </a:clrScheme>
      <a:clrMap bg1="lt1" tx1="dk1" bg2="lt2" tx2="dk2" accent1="accent1" accent2="accent2" accent3="accent3" accent4="accent4" accent5="accent5" accent6="accent6" hlink="hlink" folHlink="folHlink"/>
    </a:extraClrScheme>
    <a:extraClrScheme>
      <a:clrScheme name="SMHI - Svart 4">
        <a:dk1>
          <a:srgbClr val="000000"/>
        </a:dk1>
        <a:lt1>
          <a:srgbClr val="FFFFFF"/>
        </a:lt1>
        <a:dk2>
          <a:srgbClr val="FEF9BA"/>
        </a:dk2>
        <a:lt2>
          <a:srgbClr val="FEF7A4"/>
        </a:lt2>
        <a:accent1>
          <a:srgbClr val="FDEB1B"/>
        </a:accent1>
        <a:accent2>
          <a:srgbClr val="FDEF49"/>
        </a:accent2>
        <a:accent3>
          <a:srgbClr val="FFFFFF"/>
        </a:accent3>
        <a:accent4>
          <a:srgbClr val="000000"/>
        </a:accent4>
        <a:accent5>
          <a:srgbClr val="FEF3AB"/>
        </a:accent5>
        <a:accent6>
          <a:srgbClr val="E5D941"/>
        </a:accent6>
        <a:hlink>
          <a:srgbClr val="FEF160"/>
        </a:hlink>
        <a:folHlink>
          <a:srgbClr val="FEF376"/>
        </a:folHlink>
      </a:clrScheme>
      <a:clrMap bg1="lt1" tx1="dk1" bg2="lt2" tx2="dk2" accent1="accent1" accent2="accent2" accent3="accent3" accent4="accent4" accent5="accent5" accent6="accent6" hlink="hlink" folHlink="folHlink"/>
    </a:extraClrScheme>
    <a:extraClrScheme>
      <a:clrScheme name="SMHI - Svart 5">
        <a:dk1>
          <a:srgbClr val="000000"/>
        </a:dk1>
        <a:lt1>
          <a:srgbClr val="FFFFFF"/>
        </a:lt1>
        <a:dk2>
          <a:srgbClr val="FAC2C5"/>
        </a:dk2>
        <a:lt2>
          <a:srgbClr val="F8AEB2"/>
        </a:lt2>
        <a:accent1>
          <a:srgbClr val="EE343F"/>
        </a:accent1>
        <a:accent2>
          <a:srgbClr val="F15D65"/>
        </a:accent2>
        <a:accent3>
          <a:srgbClr val="FFFFFF"/>
        </a:accent3>
        <a:accent4>
          <a:srgbClr val="000000"/>
        </a:accent4>
        <a:accent5>
          <a:srgbClr val="F5AEAF"/>
        </a:accent5>
        <a:accent6>
          <a:srgbClr val="DA535B"/>
        </a:accent6>
        <a:hlink>
          <a:srgbClr val="F37179"/>
        </a:hlink>
        <a:folHlink>
          <a:srgbClr val="F5858C"/>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7_SMHI - Svart">
  <a:themeElements>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fontScheme name="SMHI - Svar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Svart 2">
        <a:dk1>
          <a:srgbClr val="000000"/>
        </a:dk1>
        <a:lt1>
          <a:srgbClr val="FFFFFF"/>
        </a:lt1>
        <a:dk2>
          <a:srgbClr val="C4E1F5"/>
        </a:dk2>
        <a:lt2>
          <a:srgbClr val="B1D7F2"/>
        </a:lt2>
        <a:accent1>
          <a:srgbClr val="3B9CDF"/>
        </a:accent1>
        <a:accent2>
          <a:srgbClr val="62B0E5"/>
        </a:accent2>
        <a:accent3>
          <a:srgbClr val="FFFFFF"/>
        </a:accent3>
        <a:accent4>
          <a:srgbClr val="000000"/>
        </a:accent4>
        <a:accent5>
          <a:srgbClr val="AFCBEC"/>
        </a:accent5>
        <a:accent6>
          <a:srgbClr val="589FCF"/>
        </a:accent6>
        <a:hlink>
          <a:srgbClr val="76BAE9"/>
        </a:hlink>
        <a:folHlink>
          <a:srgbClr val="89C4EC"/>
        </a:folHlink>
      </a:clrScheme>
      <a:clrMap bg1="lt1" tx1="dk1" bg2="lt2" tx2="dk2" accent1="accent1" accent2="accent2" accent3="accent3" accent4="accent4" accent5="accent5" accent6="accent6" hlink="hlink" folHlink="folHlink"/>
    </a:extraClrScheme>
    <a:extraClrScheme>
      <a:clrScheme name="SMHI - Svart 3">
        <a:dk1>
          <a:srgbClr val="000000"/>
        </a:dk1>
        <a:lt1>
          <a:srgbClr val="FFFFFF"/>
        </a:lt1>
        <a:dk2>
          <a:srgbClr val="D4EFC2"/>
        </a:dk2>
        <a:lt2>
          <a:srgbClr val="C7EAAE"/>
        </a:lt2>
        <a:accent1>
          <a:srgbClr val="72CA34"/>
        </a:accent1>
        <a:accent2>
          <a:srgbClr val="8ED55D"/>
        </a:accent2>
        <a:accent3>
          <a:srgbClr val="FFFFFF"/>
        </a:accent3>
        <a:accent4>
          <a:srgbClr val="000000"/>
        </a:accent4>
        <a:accent5>
          <a:srgbClr val="BCE1AE"/>
        </a:accent5>
        <a:accent6>
          <a:srgbClr val="80C153"/>
        </a:accent6>
        <a:hlink>
          <a:srgbClr val="9DDA71"/>
        </a:hlink>
        <a:folHlink>
          <a:srgbClr val="AADF85"/>
        </a:folHlink>
      </a:clrScheme>
      <a:clrMap bg1="lt1" tx1="dk1" bg2="lt2" tx2="dk2" accent1="accent1" accent2="accent2" accent3="accent3" accent4="accent4" accent5="accent5" accent6="accent6" hlink="hlink" folHlink="folHlink"/>
    </a:extraClrScheme>
    <a:extraClrScheme>
      <a:clrScheme name="SMHI - Svart 4">
        <a:dk1>
          <a:srgbClr val="000000"/>
        </a:dk1>
        <a:lt1>
          <a:srgbClr val="FFFFFF"/>
        </a:lt1>
        <a:dk2>
          <a:srgbClr val="FEF9BA"/>
        </a:dk2>
        <a:lt2>
          <a:srgbClr val="FEF7A4"/>
        </a:lt2>
        <a:accent1>
          <a:srgbClr val="FDEB1B"/>
        </a:accent1>
        <a:accent2>
          <a:srgbClr val="FDEF49"/>
        </a:accent2>
        <a:accent3>
          <a:srgbClr val="FFFFFF"/>
        </a:accent3>
        <a:accent4>
          <a:srgbClr val="000000"/>
        </a:accent4>
        <a:accent5>
          <a:srgbClr val="FEF3AB"/>
        </a:accent5>
        <a:accent6>
          <a:srgbClr val="E5D941"/>
        </a:accent6>
        <a:hlink>
          <a:srgbClr val="FEF160"/>
        </a:hlink>
        <a:folHlink>
          <a:srgbClr val="FEF376"/>
        </a:folHlink>
      </a:clrScheme>
      <a:clrMap bg1="lt1" tx1="dk1" bg2="lt2" tx2="dk2" accent1="accent1" accent2="accent2" accent3="accent3" accent4="accent4" accent5="accent5" accent6="accent6" hlink="hlink" folHlink="folHlink"/>
    </a:extraClrScheme>
    <a:extraClrScheme>
      <a:clrScheme name="SMHI - Svart 5">
        <a:dk1>
          <a:srgbClr val="000000"/>
        </a:dk1>
        <a:lt1>
          <a:srgbClr val="FFFFFF"/>
        </a:lt1>
        <a:dk2>
          <a:srgbClr val="FAC2C5"/>
        </a:dk2>
        <a:lt2>
          <a:srgbClr val="F8AEB2"/>
        </a:lt2>
        <a:accent1>
          <a:srgbClr val="EE343F"/>
        </a:accent1>
        <a:accent2>
          <a:srgbClr val="F15D65"/>
        </a:accent2>
        <a:accent3>
          <a:srgbClr val="FFFFFF"/>
        </a:accent3>
        <a:accent4>
          <a:srgbClr val="000000"/>
        </a:accent4>
        <a:accent5>
          <a:srgbClr val="F5AEAF"/>
        </a:accent5>
        <a:accent6>
          <a:srgbClr val="DA535B"/>
        </a:accent6>
        <a:hlink>
          <a:srgbClr val="F37179"/>
        </a:hlink>
        <a:folHlink>
          <a:srgbClr val="F5858C"/>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8_SMHI - Svart">
  <a:themeElements>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fontScheme name="SMHI - Svar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Svart 2">
        <a:dk1>
          <a:srgbClr val="000000"/>
        </a:dk1>
        <a:lt1>
          <a:srgbClr val="FFFFFF"/>
        </a:lt1>
        <a:dk2>
          <a:srgbClr val="C4E1F5"/>
        </a:dk2>
        <a:lt2>
          <a:srgbClr val="B1D7F2"/>
        </a:lt2>
        <a:accent1>
          <a:srgbClr val="3B9CDF"/>
        </a:accent1>
        <a:accent2>
          <a:srgbClr val="62B0E5"/>
        </a:accent2>
        <a:accent3>
          <a:srgbClr val="FFFFFF"/>
        </a:accent3>
        <a:accent4>
          <a:srgbClr val="000000"/>
        </a:accent4>
        <a:accent5>
          <a:srgbClr val="AFCBEC"/>
        </a:accent5>
        <a:accent6>
          <a:srgbClr val="589FCF"/>
        </a:accent6>
        <a:hlink>
          <a:srgbClr val="76BAE9"/>
        </a:hlink>
        <a:folHlink>
          <a:srgbClr val="89C4EC"/>
        </a:folHlink>
      </a:clrScheme>
      <a:clrMap bg1="lt1" tx1="dk1" bg2="lt2" tx2="dk2" accent1="accent1" accent2="accent2" accent3="accent3" accent4="accent4" accent5="accent5" accent6="accent6" hlink="hlink" folHlink="folHlink"/>
    </a:extraClrScheme>
    <a:extraClrScheme>
      <a:clrScheme name="SMHI - Svart 3">
        <a:dk1>
          <a:srgbClr val="000000"/>
        </a:dk1>
        <a:lt1>
          <a:srgbClr val="FFFFFF"/>
        </a:lt1>
        <a:dk2>
          <a:srgbClr val="D4EFC2"/>
        </a:dk2>
        <a:lt2>
          <a:srgbClr val="C7EAAE"/>
        </a:lt2>
        <a:accent1>
          <a:srgbClr val="72CA34"/>
        </a:accent1>
        <a:accent2>
          <a:srgbClr val="8ED55D"/>
        </a:accent2>
        <a:accent3>
          <a:srgbClr val="FFFFFF"/>
        </a:accent3>
        <a:accent4>
          <a:srgbClr val="000000"/>
        </a:accent4>
        <a:accent5>
          <a:srgbClr val="BCE1AE"/>
        </a:accent5>
        <a:accent6>
          <a:srgbClr val="80C153"/>
        </a:accent6>
        <a:hlink>
          <a:srgbClr val="9DDA71"/>
        </a:hlink>
        <a:folHlink>
          <a:srgbClr val="AADF85"/>
        </a:folHlink>
      </a:clrScheme>
      <a:clrMap bg1="lt1" tx1="dk1" bg2="lt2" tx2="dk2" accent1="accent1" accent2="accent2" accent3="accent3" accent4="accent4" accent5="accent5" accent6="accent6" hlink="hlink" folHlink="folHlink"/>
    </a:extraClrScheme>
    <a:extraClrScheme>
      <a:clrScheme name="SMHI - Svart 4">
        <a:dk1>
          <a:srgbClr val="000000"/>
        </a:dk1>
        <a:lt1>
          <a:srgbClr val="FFFFFF"/>
        </a:lt1>
        <a:dk2>
          <a:srgbClr val="FEF9BA"/>
        </a:dk2>
        <a:lt2>
          <a:srgbClr val="FEF7A4"/>
        </a:lt2>
        <a:accent1>
          <a:srgbClr val="FDEB1B"/>
        </a:accent1>
        <a:accent2>
          <a:srgbClr val="FDEF49"/>
        </a:accent2>
        <a:accent3>
          <a:srgbClr val="FFFFFF"/>
        </a:accent3>
        <a:accent4>
          <a:srgbClr val="000000"/>
        </a:accent4>
        <a:accent5>
          <a:srgbClr val="FEF3AB"/>
        </a:accent5>
        <a:accent6>
          <a:srgbClr val="E5D941"/>
        </a:accent6>
        <a:hlink>
          <a:srgbClr val="FEF160"/>
        </a:hlink>
        <a:folHlink>
          <a:srgbClr val="FEF376"/>
        </a:folHlink>
      </a:clrScheme>
      <a:clrMap bg1="lt1" tx1="dk1" bg2="lt2" tx2="dk2" accent1="accent1" accent2="accent2" accent3="accent3" accent4="accent4" accent5="accent5" accent6="accent6" hlink="hlink" folHlink="folHlink"/>
    </a:extraClrScheme>
    <a:extraClrScheme>
      <a:clrScheme name="SMHI - Svart 5">
        <a:dk1>
          <a:srgbClr val="000000"/>
        </a:dk1>
        <a:lt1>
          <a:srgbClr val="FFFFFF"/>
        </a:lt1>
        <a:dk2>
          <a:srgbClr val="FAC2C5"/>
        </a:dk2>
        <a:lt2>
          <a:srgbClr val="F8AEB2"/>
        </a:lt2>
        <a:accent1>
          <a:srgbClr val="EE343F"/>
        </a:accent1>
        <a:accent2>
          <a:srgbClr val="F15D65"/>
        </a:accent2>
        <a:accent3>
          <a:srgbClr val="FFFFFF"/>
        </a:accent3>
        <a:accent4>
          <a:srgbClr val="000000"/>
        </a:accent4>
        <a:accent5>
          <a:srgbClr val="F5AEAF"/>
        </a:accent5>
        <a:accent6>
          <a:srgbClr val="DA535B"/>
        </a:accent6>
        <a:hlink>
          <a:srgbClr val="F37179"/>
        </a:hlink>
        <a:folHlink>
          <a:srgbClr val="F5858C"/>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1_Default Theme">
  <a:themeElements>
    <a:clrScheme name="SMHI">
      <a:dk1>
        <a:sysClr val="windowText" lastClr="000000"/>
      </a:dk1>
      <a:lt1>
        <a:sysClr val="window" lastClr="FFFFFF"/>
      </a:lt1>
      <a:dk2>
        <a:srgbClr val="1F497D"/>
      </a:dk2>
      <a:lt2>
        <a:srgbClr val="EEECE1"/>
      </a:lt2>
      <a:accent1>
        <a:srgbClr val="3B9CDF"/>
      </a:accent1>
      <a:accent2>
        <a:srgbClr val="72CA34"/>
      </a:accent2>
      <a:accent3>
        <a:srgbClr val="FDEB1B"/>
      </a:accent3>
      <a:accent4>
        <a:srgbClr val="F82B37"/>
      </a:accent4>
      <a:accent5>
        <a:srgbClr val="000000"/>
      </a:accent5>
      <a:accent6>
        <a:srgbClr val="7F7F7F"/>
      </a:accent6>
      <a:hlink>
        <a:srgbClr val="0000FF"/>
      </a:hlink>
      <a:folHlink>
        <a:srgbClr val="800080"/>
      </a:folHlink>
    </a:clrScheme>
    <a:fontScheme name="SMHI - Vi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MHI - Vi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Vi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Vit 2">
        <a:dk1>
          <a:srgbClr val="000000"/>
        </a:dk1>
        <a:lt1>
          <a:srgbClr val="FFFFFF"/>
        </a:lt1>
        <a:dk2>
          <a:srgbClr val="C4E1F5"/>
        </a:dk2>
        <a:lt2>
          <a:srgbClr val="B1D7F2"/>
        </a:lt2>
        <a:accent1>
          <a:srgbClr val="3B9CDF"/>
        </a:accent1>
        <a:accent2>
          <a:srgbClr val="62B0E5"/>
        </a:accent2>
        <a:accent3>
          <a:srgbClr val="FFFFFF"/>
        </a:accent3>
        <a:accent4>
          <a:srgbClr val="000000"/>
        </a:accent4>
        <a:accent5>
          <a:srgbClr val="AFCBEC"/>
        </a:accent5>
        <a:accent6>
          <a:srgbClr val="589FCF"/>
        </a:accent6>
        <a:hlink>
          <a:srgbClr val="76BAE9"/>
        </a:hlink>
        <a:folHlink>
          <a:srgbClr val="89C4EC"/>
        </a:folHlink>
      </a:clrScheme>
      <a:clrMap bg1="lt1" tx1="dk1" bg2="lt2" tx2="dk2" accent1="accent1" accent2="accent2" accent3="accent3" accent4="accent4" accent5="accent5" accent6="accent6" hlink="hlink" folHlink="folHlink"/>
    </a:extraClrScheme>
    <a:extraClrScheme>
      <a:clrScheme name="SMHI - Vit 3">
        <a:dk1>
          <a:srgbClr val="000000"/>
        </a:dk1>
        <a:lt1>
          <a:srgbClr val="FFFFFF"/>
        </a:lt1>
        <a:dk2>
          <a:srgbClr val="D4EFC2"/>
        </a:dk2>
        <a:lt2>
          <a:srgbClr val="C7EAAE"/>
        </a:lt2>
        <a:accent1>
          <a:srgbClr val="72CA34"/>
        </a:accent1>
        <a:accent2>
          <a:srgbClr val="8ED55D"/>
        </a:accent2>
        <a:accent3>
          <a:srgbClr val="FFFFFF"/>
        </a:accent3>
        <a:accent4>
          <a:srgbClr val="000000"/>
        </a:accent4>
        <a:accent5>
          <a:srgbClr val="BCE1AE"/>
        </a:accent5>
        <a:accent6>
          <a:srgbClr val="80C153"/>
        </a:accent6>
        <a:hlink>
          <a:srgbClr val="9DDA71"/>
        </a:hlink>
        <a:folHlink>
          <a:srgbClr val="AADF85"/>
        </a:folHlink>
      </a:clrScheme>
      <a:clrMap bg1="lt1" tx1="dk1" bg2="lt2" tx2="dk2" accent1="accent1" accent2="accent2" accent3="accent3" accent4="accent4" accent5="accent5" accent6="accent6" hlink="hlink" folHlink="folHlink"/>
    </a:extraClrScheme>
    <a:extraClrScheme>
      <a:clrScheme name="SMHI - Vit 4">
        <a:dk1>
          <a:srgbClr val="000000"/>
        </a:dk1>
        <a:lt1>
          <a:srgbClr val="FFFFFF"/>
        </a:lt1>
        <a:dk2>
          <a:srgbClr val="FEF9BA"/>
        </a:dk2>
        <a:lt2>
          <a:srgbClr val="FEF7A4"/>
        </a:lt2>
        <a:accent1>
          <a:srgbClr val="FDEB1B"/>
        </a:accent1>
        <a:accent2>
          <a:srgbClr val="FDEF49"/>
        </a:accent2>
        <a:accent3>
          <a:srgbClr val="FFFFFF"/>
        </a:accent3>
        <a:accent4>
          <a:srgbClr val="000000"/>
        </a:accent4>
        <a:accent5>
          <a:srgbClr val="FEF3AB"/>
        </a:accent5>
        <a:accent6>
          <a:srgbClr val="E5D941"/>
        </a:accent6>
        <a:hlink>
          <a:srgbClr val="FEF160"/>
        </a:hlink>
        <a:folHlink>
          <a:srgbClr val="FEF376"/>
        </a:folHlink>
      </a:clrScheme>
      <a:clrMap bg1="lt1" tx1="dk1" bg2="lt2" tx2="dk2" accent1="accent1" accent2="accent2" accent3="accent3" accent4="accent4" accent5="accent5" accent6="accent6" hlink="hlink" folHlink="folHlink"/>
    </a:extraClrScheme>
    <a:extraClrScheme>
      <a:clrScheme name="SMHI - Vit 5">
        <a:dk1>
          <a:srgbClr val="000000"/>
        </a:dk1>
        <a:lt1>
          <a:srgbClr val="FFFFFF"/>
        </a:lt1>
        <a:dk2>
          <a:srgbClr val="FAC2C5"/>
        </a:dk2>
        <a:lt2>
          <a:srgbClr val="F8AEB2"/>
        </a:lt2>
        <a:accent1>
          <a:srgbClr val="EE343F"/>
        </a:accent1>
        <a:accent2>
          <a:srgbClr val="F15D65"/>
        </a:accent2>
        <a:accent3>
          <a:srgbClr val="FFFFFF"/>
        </a:accent3>
        <a:accent4>
          <a:srgbClr val="000000"/>
        </a:accent4>
        <a:accent5>
          <a:srgbClr val="F5AEAF"/>
        </a:accent5>
        <a:accent6>
          <a:srgbClr val="DA535B"/>
        </a:accent6>
        <a:hlink>
          <a:srgbClr val="F37179"/>
        </a:hlink>
        <a:folHlink>
          <a:srgbClr val="F5858C"/>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19_SMHI - Svart">
  <a:themeElements>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fontScheme name="SMHI - Svar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Svart 2">
        <a:dk1>
          <a:srgbClr val="000000"/>
        </a:dk1>
        <a:lt1>
          <a:srgbClr val="FFFFFF"/>
        </a:lt1>
        <a:dk2>
          <a:srgbClr val="C4E1F5"/>
        </a:dk2>
        <a:lt2>
          <a:srgbClr val="B1D7F2"/>
        </a:lt2>
        <a:accent1>
          <a:srgbClr val="3B9CDF"/>
        </a:accent1>
        <a:accent2>
          <a:srgbClr val="62B0E5"/>
        </a:accent2>
        <a:accent3>
          <a:srgbClr val="FFFFFF"/>
        </a:accent3>
        <a:accent4>
          <a:srgbClr val="000000"/>
        </a:accent4>
        <a:accent5>
          <a:srgbClr val="AFCBEC"/>
        </a:accent5>
        <a:accent6>
          <a:srgbClr val="589FCF"/>
        </a:accent6>
        <a:hlink>
          <a:srgbClr val="76BAE9"/>
        </a:hlink>
        <a:folHlink>
          <a:srgbClr val="89C4EC"/>
        </a:folHlink>
      </a:clrScheme>
      <a:clrMap bg1="lt1" tx1="dk1" bg2="lt2" tx2="dk2" accent1="accent1" accent2="accent2" accent3="accent3" accent4="accent4" accent5="accent5" accent6="accent6" hlink="hlink" folHlink="folHlink"/>
    </a:extraClrScheme>
    <a:extraClrScheme>
      <a:clrScheme name="SMHI - Svart 3">
        <a:dk1>
          <a:srgbClr val="000000"/>
        </a:dk1>
        <a:lt1>
          <a:srgbClr val="FFFFFF"/>
        </a:lt1>
        <a:dk2>
          <a:srgbClr val="D4EFC2"/>
        </a:dk2>
        <a:lt2>
          <a:srgbClr val="C7EAAE"/>
        </a:lt2>
        <a:accent1>
          <a:srgbClr val="72CA34"/>
        </a:accent1>
        <a:accent2>
          <a:srgbClr val="8ED55D"/>
        </a:accent2>
        <a:accent3>
          <a:srgbClr val="FFFFFF"/>
        </a:accent3>
        <a:accent4>
          <a:srgbClr val="000000"/>
        </a:accent4>
        <a:accent5>
          <a:srgbClr val="BCE1AE"/>
        </a:accent5>
        <a:accent6>
          <a:srgbClr val="80C153"/>
        </a:accent6>
        <a:hlink>
          <a:srgbClr val="9DDA71"/>
        </a:hlink>
        <a:folHlink>
          <a:srgbClr val="AADF85"/>
        </a:folHlink>
      </a:clrScheme>
      <a:clrMap bg1="lt1" tx1="dk1" bg2="lt2" tx2="dk2" accent1="accent1" accent2="accent2" accent3="accent3" accent4="accent4" accent5="accent5" accent6="accent6" hlink="hlink" folHlink="folHlink"/>
    </a:extraClrScheme>
    <a:extraClrScheme>
      <a:clrScheme name="SMHI - Svart 4">
        <a:dk1>
          <a:srgbClr val="000000"/>
        </a:dk1>
        <a:lt1>
          <a:srgbClr val="FFFFFF"/>
        </a:lt1>
        <a:dk2>
          <a:srgbClr val="FEF9BA"/>
        </a:dk2>
        <a:lt2>
          <a:srgbClr val="FEF7A4"/>
        </a:lt2>
        <a:accent1>
          <a:srgbClr val="FDEB1B"/>
        </a:accent1>
        <a:accent2>
          <a:srgbClr val="FDEF49"/>
        </a:accent2>
        <a:accent3>
          <a:srgbClr val="FFFFFF"/>
        </a:accent3>
        <a:accent4>
          <a:srgbClr val="000000"/>
        </a:accent4>
        <a:accent5>
          <a:srgbClr val="FEF3AB"/>
        </a:accent5>
        <a:accent6>
          <a:srgbClr val="E5D941"/>
        </a:accent6>
        <a:hlink>
          <a:srgbClr val="FEF160"/>
        </a:hlink>
        <a:folHlink>
          <a:srgbClr val="FEF376"/>
        </a:folHlink>
      </a:clrScheme>
      <a:clrMap bg1="lt1" tx1="dk1" bg2="lt2" tx2="dk2" accent1="accent1" accent2="accent2" accent3="accent3" accent4="accent4" accent5="accent5" accent6="accent6" hlink="hlink" folHlink="folHlink"/>
    </a:extraClrScheme>
    <a:extraClrScheme>
      <a:clrScheme name="SMHI - Svart 5">
        <a:dk1>
          <a:srgbClr val="000000"/>
        </a:dk1>
        <a:lt1>
          <a:srgbClr val="FFFFFF"/>
        </a:lt1>
        <a:dk2>
          <a:srgbClr val="FAC2C5"/>
        </a:dk2>
        <a:lt2>
          <a:srgbClr val="F8AEB2"/>
        </a:lt2>
        <a:accent1>
          <a:srgbClr val="EE343F"/>
        </a:accent1>
        <a:accent2>
          <a:srgbClr val="F15D65"/>
        </a:accent2>
        <a:accent3>
          <a:srgbClr val="FFFFFF"/>
        </a:accent3>
        <a:accent4>
          <a:srgbClr val="000000"/>
        </a:accent4>
        <a:accent5>
          <a:srgbClr val="F5AEAF"/>
        </a:accent5>
        <a:accent6>
          <a:srgbClr val="DA535B"/>
        </a:accent6>
        <a:hlink>
          <a:srgbClr val="F37179"/>
        </a:hlink>
        <a:folHlink>
          <a:srgbClr val="F5858C"/>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MHI-PPT-vit">
  <a:themeElements>
    <a:clrScheme name="SMHI">
      <a:dk1>
        <a:sysClr val="windowText" lastClr="000000"/>
      </a:dk1>
      <a:lt1>
        <a:sysClr val="window" lastClr="FFFFFF"/>
      </a:lt1>
      <a:dk2>
        <a:srgbClr val="1F497D"/>
      </a:dk2>
      <a:lt2>
        <a:srgbClr val="EEECE1"/>
      </a:lt2>
      <a:accent1>
        <a:srgbClr val="3B9CDF"/>
      </a:accent1>
      <a:accent2>
        <a:srgbClr val="72CA34"/>
      </a:accent2>
      <a:accent3>
        <a:srgbClr val="FDEB1B"/>
      </a:accent3>
      <a:accent4>
        <a:srgbClr val="F82B37"/>
      </a:accent4>
      <a:accent5>
        <a:srgbClr val="000000"/>
      </a:accent5>
      <a:accent6>
        <a:srgbClr val="7F7F7F"/>
      </a:accent6>
      <a:hlink>
        <a:srgbClr val="0000FF"/>
      </a:hlink>
      <a:folHlink>
        <a:srgbClr val="800080"/>
      </a:folHlink>
    </a:clrScheme>
    <a:fontScheme name="SMHI - Vi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MHI - Vi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Vi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Vit 2">
        <a:dk1>
          <a:srgbClr val="000000"/>
        </a:dk1>
        <a:lt1>
          <a:srgbClr val="FFFFFF"/>
        </a:lt1>
        <a:dk2>
          <a:srgbClr val="C4E1F5"/>
        </a:dk2>
        <a:lt2>
          <a:srgbClr val="B1D7F2"/>
        </a:lt2>
        <a:accent1>
          <a:srgbClr val="3B9CDF"/>
        </a:accent1>
        <a:accent2>
          <a:srgbClr val="62B0E5"/>
        </a:accent2>
        <a:accent3>
          <a:srgbClr val="FFFFFF"/>
        </a:accent3>
        <a:accent4>
          <a:srgbClr val="000000"/>
        </a:accent4>
        <a:accent5>
          <a:srgbClr val="AFCBEC"/>
        </a:accent5>
        <a:accent6>
          <a:srgbClr val="589FCF"/>
        </a:accent6>
        <a:hlink>
          <a:srgbClr val="76BAE9"/>
        </a:hlink>
        <a:folHlink>
          <a:srgbClr val="89C4EC"/>
        </a:folHlink>
      </a:clrScheme>
      <a:clrMap bg1="lt1" tx1="dk1" bg2="lt2" tx2="dk2" accent1="accent1" accent2="accent2" accent3="accent3" accent4="accent4" accent5="accent5" accent6="accent6" hlink="hlink" folHlink="folHlink"/>
    </a:extraClrScheme>
    <a:extraClrScheme>
      <a:clrScheme name="SMHI - Vit 3">
        <a:dk1>
          <a:srgbClr val="000000"/>
        </a:dk1>
        <a:lt1>
          <a:srgbClr val="FFFFFF"/>
        </a:lt1>
        <a:dk2>
          <a:srgbClr val="D4EFC2"/>
        </a:dk2>
        <a:lt2>
          <a:srgbClr val="C7EAAE"/>
        </a:lt2>
        <a:accent1>
          <a:srgbClr val="72CA34"/>
        </a:accent1>
        <a:accent2>
          <a:srgbClr val="8ED55D"/>
        </a:accent2>
        <a:accent3>
          <a:srgbClr val="FFFFFF"/>
        </a:accent3>
        <a:accent4>
          <a:srgbClr val="000000"/>
        </a:accent4>
        <a:accent5>
          <a:srgbClr val="BCE1AE"/>
        </a:accent5>
        <a:accent6>
          <a:srgbClr val="80C153"/>
        </a:accent6>
        <a:hlink>
          <a:srgbClr val="9DDA71"/>
        </a:hlink>
        <a:folHlink>
          <a:srgbClr val="AADF85"/>
        </a:folHlink>
      </a:clrScheme>
      <a:clrMap bg1="lt1" tx1="dk1" bg2="lt2" tx2="dk2" accent1="accent1" accent2="accent2" accent3="accent3" accent4="accent4" accent5="accent5" accent6="accent6" hlink="hlink" folHlink="folHlink"/>
    </a:extraClrScheme>
    <a:extraClrScheme>
      <a:clrScheme name="SMHI - Vit 4">
        <a:dk1>
          <a:srgbClr val="000000"/>
        </a:dk1>
        <a:lt1>
          <a:srgbClr val="FFFFFF"/>
        </a:lt1>
        <a:dk2>
          <a:srgbClr val="FEF9BA"/>
        </a:dk2>
        <a:lt2>
          <a:srgbClr val="FEF7A4"/>
        </a:lt2>
        <a:accent1>
          <a:srgbClr val="FDEB1B"/>
        </a:accent1>
        <a:accent2>
          <a:srgbClr val="FDEF49"/>
        </a:accent2>
        <a:accent3>
          <a:srgbClr val="FFFFFF"/>
        </a:accent3>
        <a:accent4>
          <a:srgbClr val="000000"/>
        </a:accent4>
        <a:accent5>
          <a:srgbClr val="FEF3AB"/>
        </a:accent5>
        <a:accent6>
          <a:srgbClr val="E5D941"/>
        </a:accent6>
        <a:hlink>
          <a:srgbClr val="FEF160"/>
        </a:hlink>
        <a:folHlink>
          <a:srgbClr val="FEF376"/>
        </a:folHlink>
      </a:clrScheme>
      <a:clrMap bg1="lt1" tx1="dk1" bg2="lt2" tx2="dk2" accent1="accent1" accent2="accent2" accent3="accent3" accent4="accent4" accent5="accent5" accent6="accent6" hlink="hlink" folHlink="folHlink"/>
    </a:extraClrScheme>
    <a:extraClrScheme>
      <a:clrScheme name="SMHI - Vit 5">
        <a:dk1>
          <a:srgbClr val="000000"/>
        </a:dk1>
        <a:lt1>
          <a:srgbClr val="FFFFFF"/>
        </a:lt1>
        <a:dk2>
          <a:srgbClr val="FAC2C5"/>
        </a:dk2>
        <a:lt2>
          <a:srgbClr val="F8AEB2"/>
        </a:lt2>
        <a:accent1>
          <a:srgbClr val="EE343F"/>
        </a:accent1>
        <a:accent2>
          <a:srgbClr val="F15D65"/>
        </a:accent2>
        <a:accent3>
          <a:srgbClr val="FFFFFF"/>
        </a:accent3>
        <a:accent4>
          <a:srgbClr val="000000"/>
        </a:accent4>
        <a:accent5>
          <a:srgbClr val="F5AEAF"/>
        </a:accent5>
        <a:accent6>
          <a:srgbClr val="DA535B"/>
        </a:accent6>
        <a:hlink>
          <a:srgbClr val="F37179"/>
        </a:hlink>
        <a:folHlink>
          <a:srgbClr val="F5858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SMHI - Svart">
  <a:themeElements>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fontScheme name="SMHI - Svar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Svart 2">
        <a:dk1>
          <a:srgbClr val="000000"/>
        </a:dk1>
        <a:lt1>
          <a:srgbClr val="FFFFFF"/>
        </a:lt1>
        <a:dk2>
          <a:srgbClr val="C4E1F5"/>
        </a:dk2>
        <a:lt2>
          <a:srgbClr val="B1D7F2"/>
        </a:lt2>
        <a:accent1>
          <a:srgbClr val="3B9CDF"/>
        </a:accent1>
        <a:accent2>
          <a:srgbClr val="62B0E5"/>
        </a:accent2>
        <a:accent3>
          <a:srgbClr val="FFFFFF"/>
        </a:accent3>
        <a:accent4>
          <a:srgbClr val="000000"/>
        </a:accent4>
        <a:accent5>
          <a:srgbClr val="AFCBEC"/>
        </a:accent5>
        <a:accent6>
          <a:srgbClr val="589FCF"/>
        </a:accent6>
        <a:hlink>
          <a:srgbClr val="76BAE9"/>
        </a:hlink>
        <a:folHlink>
          <a:srgbClr val="89C4EC"/>
        </a:folHlink>
      </a:clrScheme>
      <a:clrMap bg1="lt1" tx1="dk1" bg2="lt2" tx2="dk2" accent1="accent1" accent2="accent2" accent3="accent3" accent4="accent4" accent5="accent5" accent6="accent6" hlink="hlink" folHlink="folHlink"/>
    </a:extraClrScheme>
    <a:extraClrScheme>
      <a:clrScheme name="SMHI - Svart 3">
        <a:dk1>
          <a:srgbClr val="000000"/>
        </a:dk1>
        <a:lt1>
          <a:srgbClr val="FFFFFF"/>
        </a:lt1>
        <a:dk2>
          <a:srgbClr val="D4EFC2"/>
        </a:dk2>
        <a:lt2>
          <a:srgbClr val="C7EAAE"/>
        </a:lt2>
        <a:accent1>
          <a:srgbClr val="72CA34"/>
        </a:accent1>
        <a:accent2>
          <a:srgbClr val="8ED55D"/>
        </a:accent2>
        <a:accent3>
          <a:srgbClr val="FFFFFF"/>
        </a:accent3>
        <a:accent4>
          <a:srgbClr val="000000"/>
        </a:accent4>
        <a:accent5>
          <a:srgbClr val="BCE1AE"/>
        </a:accent5>
        <a:accent6>
          <a:srgbClr val="80C153"/>
        </a:accent6>
        <a:hlink>
          <a:srgbClr val="9DDA71"/>
        </a:hlink>
        <a:folHlink>
          <a:srgbClr val="AADF85"/>
        </a:folHlink>
      </a:clrScheme>
      <a:clrMap bg1="lt1" tx1="dk1" bg2="lt2" tx2="dk2" accent1="accent1" accent2="accent2" accent3="accent3" accent4="accent4" accent5="accent5" accent6="accent6" hlink="hlink" folHlink="folHlink"/>
    </a:extraClrScheme>
    <a:extraClrScheme>
      <a:clrScheme name="SMHI - Svart 4">
        <a:dk1>
          <a:srgbClr val="000000"/>
        </a:dk1>
        <a:lt1>
          <a:srgbClr val="FFFFFF"/>
        </a:lt1>
        <a:dk2>
          <a:srgbClr val="FEF9BA"/>
        </a:dk2>
        <a:lt2>
          <a:srgbClr val="FEF7A4"/>
        </a:lt2>
        <a:accent1>
          <a:srgbClr val="FDEB1B"/>
        </a:accent1>
        <a:accent2>
          <a:srgbClr val="FDEF49"/>
        </a:accent2>
        <a:accent3>
          <a:srgbClr val="FFFFFF"/>
        </a:accent3>
        <a:accent4>
          <a:srgbClr val="000000"/>
        </a:accent4>
        <a:accent5>
          <a:srgbClr val="FEF3AB"/>
        </a:accent5>
        <a:accent6>
          <a:srgbClr val="E5D941"/>
        </a:accent6>
        <a:hlink>
          <a:srgbClr val="FEF160"/>
        </a:hlink>
        <a:folHlink>
          <a:srgbClr val="FEF376"/>
        </a:folHlink>
      </a:clrScheme>
      <a:clrMap bg1="lt1" tx1="dk1" bg2="lt2" tx2="dk2" accent1="accent1" accent2="accent2" accent3="accent3" accent4="accent4" accent5="accent5" accent6="accent6" hlink="hlink" folHlink="folHlink"/>
    </a:extraClrScheme>
    <a:extraClrScheme>
      <a:clrScheme name="SMHI - Svart 5">
        <a:dk1>
          <a:srgbClr val="000000"/>
        </a:dk1>
        <a:lt1>
          <a:srgbClr val="FFFFFF"/>
        </a:lt1>
        <a:dk2>
          <a:srgbClr val="FAC2C5"/>
        </a:dk2>
        <a:lt2>
          <a:srgbClr val="F8AEB2"/>
        </a:lt2>
        <a:accent1>
          <a:srgbClr val="EE343F"/>
        </a:accent1>
        <a:accent2>
          <a:srgbClr val="F15D65"/>
        </a:accent2>
        <a:accent3>
          <a:srgbClr val="FFFFFF"/>
        </a:accent3>
        <a:accent4>
          <a:srgbClr val="000000"/>
        </a:accent4>
        <a:accent5>
          <a:srgbClr val="F5AEAF"/>
        </a:accent5>
        <a:accent6>
          <a:srgbClr val="DA535B"/>
        </a:accent6>
        <a:hlink>
          <a:srgbClr val="F37179"/>
        </a:hlink>
        <a:folHlink>
          <a:srgbClr val="F5858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MHI - Vit">
  <a:themeElements>
    <a:clrScheme name="SMHI - Vi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fontScheme name="SMHI - Vi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MHI - Vi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Vi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Vit 2">
        <a:dk1>
          <a:srgbClr val="000000"/>
        </a:dk1>
        <a:lt1>
          <a:srgbClr val="FFFFFF"/>
        </a:lt1>
        <a:dk2>
          <a:srgbClr val="C4E1F5"/>
        </a:dk2>
        <a:lt2>
          <a:srgbClr val="B1D7F2"/>
        </a:lt2>
        <a:accent1>
          <a:srgbClr val="3B9CDF"/>
        </a:accent1>
        <a:accent2>
          <a:srgbClr val="62B0E5"/>
        </a:accent2>
        <a:accent3>
          <a:srgbClr val="FFFFFF"/>
        </a:accent3>
        <a:accent4>
          <a:srgbClr val="000000"/>
        </a:accent4>
        <a:accent5>
          <a:srgbClr val="AFCBEC"/>
        </a:accent5>
        <a:accent6>
          <a:srgbClr val="589FCF"/>
        </a:accent6>
        <a:hlink>
          <a:srgbClr val="76BAE9"/>
        </a:hlink>
        <a:folHlink>
          <a:srgbClr val="89C4EC"/>
        </a:folHlink>
      </a:clrScheme>
      <a:clrMap bg1="lt1" tx1="dk1" bg2="lt2" tx2="dk2" accent1="accent1" accent2="accent2" accent3="accent3" accent4="accent4" accent5="accent5" accent6="accent6" hlink="hlink" folHlink="folHlink"/>
    </a:extraClrScheme>
    <a:extraClrScheme>
      <a:clrScheme name="SMHI - Vit 3">
        <a:dk1>
          <a:srgbClr val="000000"/>
        </a:dk1>
        <a:lt1>
          <a:srgbClr val="FFFFFF"/>
        </a:lt1>
        <a:dk2>
          <a:srgbClr val="D4EFC2"/>
        </a:dk2>
        <a:lt2>
          <a:srgbClr val="C7EAAE"/>
        </a:lt2>
        <a:accent1>
          <a:srgbClr val="72CA34"/>
        </a:accent1>
        <a:accent2>
          <a:srgbClr val="8ED55D"/>
        </a:accent2>
        <a:accent3>
          <a:srgbClr val="FFFFFF"/>
        </a:accent3>
        <a:accent4>
          <a:srgbClr val="000000"/>
        </a:accent4>
        <a:accent5>
          <a:srgbClr val="BCE1AE"/>
        </a:accent5>
        <a:accent6>
          <a:srgbClr val="80C153"/>
        </a:accent6>
        <a:hlink>
          <a:srgbClr val="9DDA71"/>
        </a:hlink>
        <a:folHlink>
          <a:srgbClr val="AADF85"/>
        </a:folHlink>
      </a:clrScheme>
      <a:clrMap bg1="lt1" tx1="dk1" bg2="lt2" tx2="dk2" accent1="accent1" accent2="accent2" accent3="accent3" accent4="accent4" accent5="accent5" accent6="accent6" hlink="hlink" folHlink="folHlink"/>
    </a:extraClrScheme>
    <a:extraClrScheme>
      <a:clrScheme name="SMHI - Vit 4">
        <a:dk1>
          <a:srgbClr val="000000"/>
        </a:dk1>
        <a:lt1>
          <a:srgbClr val="FFFFFF"/>
        </a:lt1>
        <a:dk2>
          <a:srgbClr val="FEF9BA"/>
        </a:dk2>
        <a:lt2>
          <a:srgbClr val="FEF7A4"/>
        </a:lt2>
        <a:accent1>
          <a:srgbClr val="FDEB1B"/>
        </a:accent1>
        <a:accent2>
          <a:srgbClr val="FDEF49"/>
        </a:accent2>
        <a:accent3>
          <a:srgbClr val="FFFFFF"/>
        </a:accent3>
        <a:accent4>
          <a:srgbClr val="000000"/>
        </a:accent4>
        <a:accent5>
          <a:srgbClr val="FEF3AB"/>
        </a:accent5>
        <a:accent6>
          <a:srgbClr val="E5D941"/>
        </a:accent6>
        <a:hlink>
          <a:srgbClr val="FEF160"/>
        </a:hlink>
        <a:folHlink>
          <a:srgbClr val="FEF376"/>
        </a:folHlink>
      </a:clrScheme>
      <a:clrMap bg1="lt1" tx1="dk1" bg2="lt2" tx2="dk2" accent1="accent1" accent2="accent2" accent3="accent3" accent4="accent4" accent5="accent5" accent6="accent6" hlink="hlink" folHlink="folHlink"/>
    </a:extraClrScheme>
    <a:extraClrScheme>
      <a:clrScheme name="SMHI - Vit 5">
        <a:dk1>
          <a:srgbClr val="000000"/>
        </a:dk1>
        <a:lt1>
          <a:srgbClr val="FFFFFF"/>
        </a:lt1>
        <a:dk2>
          <a:srgbClr val="FAC2C5"/>
        </a:dk2>
        <a:lt2>
          <a:srgbClr val="F8AEB2"/>
        </a:lt2>
        <a:accent1>
          <a:srgbClr val="EE343F"/>
        </a:accent1>
        <a:accent2>
          <a:srgbClr val="F15D65"/>
        </a:accent2>
        <a:accent3>
          <a:srgbClr val="FFFFFF"/>
        </a:accent3>
        <a:accent4>
          <a:srgbClr val="000000"/>
        </a:accent4>
        <a:accent5>
          <a:srgbClr val="F5AEAF"/>
        </a:accent5>
        <a:accent6>
          <a:srgbClr val="DA535B"/>
        </a:accent6>
        <a:hlink>
          <a:srgbClr val="F37179"/>
        </a:hlink>
        <a:folHlink>
          <a:srgbClr val="F5858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SMHI - Vit">
  <a:themeElements>
    <a:clrScheme name="SMHI - Vi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fontScheme name="SMHI - Vi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MHI - Vi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Vi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Vit 2">
        <a:dk1>
          <a:srgbClr val="000000"/>
        </a:dk1>
        <a:lt1>
          <a:srgbClr val="FFFFFF"/>
        </a:lt1>
        <a:dk2>
          <a:srgbClr val="C4E1F5"/>
        </a:dk2>
        <a:lt2>
          <a:srgbClr val="B1D7F2"/>
        </a:lt2>
        <a:accent1>
          <a:srgbClr val="3B9CDF"/>
        </a:accent1>
        <a:accent2>
          <a:srgbClr val="62B0E5"/>
        </a:accent2>
        <a:accent3>
          <a:srgbClr val="FFFFFF"/>
        </a:accent3>
        <a:accent4>
          <a:srgbClr val="000000"/>
        </a:accent4>
        <a:accent5>
          <a:srgbClr val="AFCBEC"/>
        </a:accent5>
        <a:accent6>
          <a:srgbClr val="589FCF"/>
        </a:accent6>
        <a:hlink>
          <a:srgbClr val="76BAE9"/>
        </a:hlink>
        <a:folHlink>
          <a:srgbClr val="89C4EC"/>
        </a:folHlink>
      </a:clrScheme>
      <a:clrMap bg1="lt1" tx1="dk1" bg2="lt2" tx2="dk2" accent1="accent1" accent2="accent2" accent3="accent3" accent4="accent4" accent5="accent5" accent6="accent6" hlink="hlink" folHlink="folHlink"/>
    </a:extraClrScheme>
    <a:extraClrScheme>
      <a:clrScheme name="SMHI - Vit 3">
        <a:dk1>
          <a:srgbClr val="000000"/>
        </a:dk1>
        <a:lt1>
          <a:srgbClr val="FFFFFF"/>
        </a:lt1>
        <a:dk2>
          <a:srgbClr val="D4EFC2"/>
        </a:dk2>
        <a:lt2>
          <a:srgbClr val="C7EAAE"/>
        </a:lt2>
        <a:accent1>
          <a:srgbClr val="72CA34"/>
        </a:accent1>
        <a:accent2>
          <a:srgbClr val="8ED55D"/>
        </a:accent2>
        <a:accent3>
          <a:srgbClr val="FFFFFF"/>
        </a:accent3>
        <a:accent4>
          <a:srgbClr val="000000"/>
        </a:accent4>
        <a:accent5>
          <a:srgbClr val="BCE1AE"/>
        </a:accent5>
        <a:accent6>
          <a:srgbClr val="80C153"/>
        </a:accent6>
        <a:hlink>
          <a:srgbClr val="9DDA71"/>
        </a:hlink>
        <a:folHlink>
          <a:srgbClr val="AADF85"/>
        </a:folHlink>
      </a:clrScheme>
      <a:clrMap bg1="lt1" tx1="dk1" bg2="lt2" tx2="dk2" accent1="accent1" accent2="accent2" accent3="accent3" accent4="accent4" accent5="accent5" accent6="accent6" hlink="hlink" folHlink="folHlink"/>
    </a:extraClrScheme>
    <a:extraClrScheme>
      <a:clrScheme name="SMHI - Vit 4">
        <a:dk1>
          <a:srgbClr val="000000"/>
        </a:dk1>
        <a:lt1>
          <a:srgbClr val="FFFFFF"/>
        </a:lt1>
        <a:dk2>
          <a:srgbClr val="FEF9BA"/>
        </a:dk2>
        <a:lt2>
          <a:srgbClr val="FEF7A4"/>
        </a:lt2>
        <a:accent1>
          <a:srgbClr val="FDEB1B"/>
        </a:accent1>
        <a:accent2>
          <a:srgbClr val="FDEF49"/>
        </a:accent2>
        <a:accent3>
          <a:srgbClr val="FFFFFF"/>
        </a:accent3>
        <a:accent4>
          <a:srgbClr val="000000"/>
        </a:accent4>
        <a:accent5>
          <a:srgbClr val="FEF3AB"/>
        </a:accent5>
        <a:accent6>
          <a:srgbClr val="E5D941"/>
        </a:accent6>
        <a:hlink>
          <a:srgbClr val="FEF160"/>
        </a:hlink>
        <a:folHlink>
          <a:srgbClr val="FEF376"/>
        </a:folHlink>
      </a:clrScheme>
      <a:clrMap bg1="lt1" tx1="dk1" bg2="lt2" tx2="dk2" accent1="accent1" accent2="accent2" accent3="accent3" accent4="accent4" accent5="accent5" accent6="accent6" hlink="hlink" folHlink="folHlink"/>
    </a:extraClrScheme>
    <a:extraClrScheme>
      <a:clrScheme name="SMHI - Vit 5">
        <a:dk1>
          <a:srgbClr val="000000"/>
        </a:dk1>
        <a:lt1>
          <a:srgbClr val="FFFFFF"/>
        </a:lt1>
        <a:dk2>
          <a:srgbClr val="FAC2C5"/>
        </a:dk2>
        <a:lt2>
          <a:srgbClr val="F8AEB2"/>
        </a:lt2>
        <a:accent1>
          <a:srgbClr val="EE343F"/>
        </a:accent1>
        <a:accent2>
          <a:srgbClr val="F15D65"/>
        </a:accent2>
        <a:accent3>
          <a:srgbClr val="FFFFFF"/>
        </a:accent3>
        <a:accent4>
          <a:srgbClr val="000000"/>
        </a:accent4>
        <a:accent5>
          <a:srgbClr val="F5AEAF"/>
        </a:accent5>
        <a:accent6>
          <a:srgbClr val="DA535B"/>
        </a:accent6>
        <a:hlink>
          <a:srgbClr val="F37179"/>
        </a:hlink>
        <a:folHlink>
          <a:srgbClr val="F5858C"/>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SMHI - Svart">
  <a:themeElements>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fontScheme name="SMHI - Svar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Svart 2">
        <a:dk1>
          <a:srgbClr val="000000"/>
        </a:dk1>
        <a:lt1>
          <a:srgbClr val="FFFFFF"/>
        </a:lt1>
        <a:dk2>
          <a:srgbClr val="C4E1F5"/>
        </a:dk2>
        <a:lt2>
          <a:srgbClr val="B1D7F2"/>
        </a:lt2>
        <a:accent1>
          <a:srgbClr val="3B9CDF"/>
        </a:accent1>
        <a:accent2>
          <a:srgbClr val="62B0E5"/>
        </a:accent2>
        <a:accent3>
          <a:srgbClr val="FFFFFF"/>
        </a:accent3>
        <a:accent4>
          <a:srgbClr val="000000"/>
        </a:accent4>
        <a:accent5>
          <a:srgbClr val="AFCBEC"/>
        </a:accent5>
        <a:accent6>
          <a:srgbClr val="589FCF"/>
        </a:accent6>
        <a:hlink>
          <a:srgbClr val="76BAE9"/>
        </a:hlink>
        <a:folHlink>
          <a:srgbClr val="89C4EC"/>
        </a:folHlink>
      </a:clrScheme>
      <a:clrMap bg1="lt1" tx1="dk1" bg2="lt2" tx2="dk2" accent1="accent1" accent2="accent2" accent3="accent3" accent4="accent4" accent5="accent5" accent6="accent6" hlink="hlink" folHlink="folHlink"/>
    </a:extraClrScheme>
    <a:extraClrScheme>
      <a:clrScheme name="SMHI - Svart 3">
        <a:dk1>
          <a:srgbClr val="000000"/>
        </a:dk1>
        <a:lt1>
          <a:srgbClr val="FFFFFF"/>
        </a:lt1>
        <a:dk2>
          <a:srgbClr val="D4EFC2"/>
        </a:dk2>
        <a:lt2>
          <a:srgbClr val="C7EAAE"/>
        </a:lt2>
        <a:accent1>
          <a:srgbClr val="72CA34"/>
        </a:accent1>
        <a:accent2>
          <a:srgbClr val="8ED55D"/>
        </a:accent2>
        <a:accent3>
          <a:srgbClr val="FFFFFF"/>
        </a:accent3>
        <a:accent4>
          <a:srgbClr val="000000"/>
        </a:accent4>
        <a:accent5>
          <a:srgbClr val="BCE1AE"/>
        </a:accent5>
        <a:accent6>
          <a:srgbClr val="80C153"/>
        </a:accent6>
        <a:hlink>
          <a:srgbClr val="9DDA71"/>
        </a:hlink>
        <a:folHlink>
          <a:srgbClr val="AADF85"/>
        </a:folHlink>
      </a:clrScheme>
      <a:clrMap bg1="lt1" tx1="dk1" bg2="lt2" tx2="dk2" accent1="accent1" accent2="accent2" accent3="accent3" accent4="accent4" accent5="accent5" accent6="accent6" hlink="hlink" folHlink="folHlink"/>
    </a:extraClrScheme>
    <a:extraClrScheme>
      <a:clrScheme name="SMHI - Svart 4">
        <a:dk1>
          <a:srgbClr val="000000"/>
        </a:dk1>
        <a:lt1>
          <a:srgbClr val="FFFFFF"/>
        </a:lt1>
        <a:dk2>
          <a:srgbClr val="FEF9BA"/>
        </a:dk2>
        <a:lt2>
          <a:srgbClr val="FEF7A4"/>
        </a:lt2>
        <a:accent1>
          <a:srgbClr val="FDEB1B"/>
        </a:accent1>
        <a:accent2>
          <a:srgbClr val="FDEF49"/>
        </a:accent2>
        <a:accent3>
          <a:srgbClr val="FFFFFF"/>
        </a:accent3>
        <a:accent4>
          <a:srgbClr val="000000"/>
        </a:accent4>
        <a:accent5>
          <a:srgbClr val="FEF3AB"/>
        </a:accent5>
        <a:accent6>
          <a:srgbClr val="E5D941"/>
        </a:accent6>
        <a:hlink>
          <a:srgbClr val="FEF160"/>
        </a:hlink>
        <a:folHlink>
          <a:srgbClr val="FEF376"/>
        </a:folHlink>
      </a:clrScheme>
      <a:clrMap bg1="lt1" tx1="dk1" bg2="lt2" tx2="dk2" accent1="accent1" accent2="accent2" accent3="accent3" accent4="accent4" accent5="accent5" accent6="accent6" hlink="hlink" folHlink="folHlink"/>
    </a:extraClrScheme>
    <a:extraClrScheme>
      <a:clrScheme name="SMHI - Svart 5">
        <a:dk1>
          <a:srgbClr val="000000"/>
        </a:dk1>
        <a:lt1>
          <a:srgbClr val="FFFFFF"/>
        </a:lt1>
        <a:dk2>
          <a:srgbClr val="FAC2C5"/>
        </a:dk2>
        <a:lt2>
          <a:srgbClr val="F8AEB2"/>
        </a:lt2>
        <a:accent1>
          <a:srgbClr val="EE343F"/>
        </a:accent1>
        <a:accent2>
          <a:srgbClr val="F15D65"/>
        </a:accent2>
        <a:accent3>
          <a:srgbClr val="FFFFFF"/>
        </a:accent3>
        <a:accent4>
          <a:srgbClr val="000000"/>
        </a:accent4>
        <a:accent5>
          <a:srgbClr val="F5AEAF"/>
        </a:accent5>
        <a:accent6>
          <a:srgbClr val="DA535B"/>
        </a:accent6>
        <a:hlink>
          <a:srgbClr val="F37179"/>
        </a:hlink>
        <a:folHlink>
          <a:srgbClr val="F5858C"/>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SMHI - Svart">
  <a:themeElements>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fontScheme name="SMHI - Svar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Svart 2">
        <a:dk1>
          <a:srgbClr val="000000"/>
        </a:dk1>
        <a:lt1>
          <a:srgbClr val="FFFFFF"/>
        </a:lt1>
        <a:dk2>
          <a:srgbClr val="C4E1F5"/>
        </a:dk2>
        <a:lt2>
          <a:srgbClr val="B1D7F2"/>
        </a:lt2>
        <a:accent1>
          <a:srgbClr val="3B9CDF"/>
        </a:accent1>
        <a:accent2>
          <a:srgbClr val="62B0E5"/>
        </a:accent2>
        <a:accent3>
          <a:srgbClr val="FFFFFF"/>
        </a:accent3>
        <a:accent4>
          <a:srgbClr val="000000"/>
        </a:accent4>
        <a:accent5>
          <a:srgbClr val="AFCBEC"/>
        </a:accent5>
        <a:accent6>
          <a:srgbClr val="589FCF"/>
        </a:accent6>
        <a:hlink>
          <a:srgbClr val="76BAE9"/>
        </a:hlink>
        <a:folHlink>
          <a:srgbClr val="89C4EC"/>
        </a:folHlink>
      </a:clrScheme>
      <a:clrMap bg1="lt1" tx1="dk1" bg2="lt2" tx2="dk2" accent1="accent1" accent2="accent2" accent3="accent3" accent4="accent4" accent5="accent5" accent6="accent6" hlink="hlink" folHlink="folHlink"/>
    </a:extraClrScheme>
    <a:extraClrScheme>
      <a:clrScheme name="SMHI - Svart 3">
        <a:dk1>
          <a:srgbClr val="000000"/>
        </a:dk1>
        <a:lt1>
          <a:srgbClr val="FFFFFF"/>
        </a:lt1>
        <a:dk2>
          <a:srgbClr val="D4EFC2"/>
        </a:dk2>
        <a:lt2>
          <a:srgbClr val="C7EAAE"/>
        </a:lt2>
        <a:accent1>
          <a:srgbClr val="72CA34"/>
        </a:accent1>
        <a:accent2>
          <a:srgbClr val="8ED55D"/>
        </a:accent2>
        <a:accent3>
          <a:srgbClr val="FFFFFF"/>
        </a:accent3>
        <a:accent4>
          <a:srgbClr val="000000"/>
        </a:accent4>
        <a:accent5>
          <a:srgbClr val="BCE1AE"/>
        </a:accent5>
        <a:accent6>
          <a:srgbClr val="80C153"/>
        </a:accent6>
        <a:hlink>
          <a:srgbClr val="9DDA71"/>
        </a:hlink>
        <a:folHlink>
          <a:srgbClr val="AADF85"/>
        </a:folHlink>
      </a:clrScheme>
      <a:clrMap bg1="lt1" tx1="dk1" bg2="lt2" tx2="dk2" accent1="accent1" accent2="accent2" accent3="accent3" accent4="accent4" accent5="accent5" accent6="accent6" hlink="hlink" folHlink="folHlink"/>
    </a:extraClrScheme>
    <a:extraClrScheme>
      <a:clrScheme name="SMHI - Svart 4">
        <a:dk1>
          <a:srgbClr val="000000"/>
        </a:dk1>
        <a:lt1>
          <a:srgbClr val="FFFFFF"/>
        </a:lt1>
        <a:dk2>
          <a:srgbClr val="FEF9BA"/>
        </a:dk2>
        <a:lt2>
          <a:srgbClr val="FEF7A4"/>
        </a:lt2>
        <a:accent1>
          <a:srgbClr val="FDEB1B"/>
        </a:accent1>
        <a:accent2>
          <a:srgbClr val="FDEF49"/>
        </a:accent2>
        <a:accent3>
          <a:srgbClr val="FFFFFF"/>
        </a:accent3>
        <a:accent4>
          <a:srgbClr val="000000"/>
        </a:accent4>
        <a:accent5>
          <a:srgbClr val="FEF3AB"/>
        </a:accent5>
        <a:accent6>
          <a:srgbClr val="E5D941"/>
        </a:accent6>
        <a:hlink>
          <a:srgbClr val="FEF160"/>
        </a:hlink>
        <a:folHlink>
          <a:srgbClr val="FEF376"/>
        </a:folHlink>
      </a:clrScheme>
      <a:clrMap bg1="lt1" tx1="dk1" bg2="lt2" tx2="dk2" accent1="accent1" accent2="accent2" accent3="accent3" accent4="accent4" accent5="accent5" accent6="accent6" hlink="hlink" folHlink="folHlink"/>
    </a:extraClrScheme>
    <a:extraClrScheme>
      <a:clrScheme name="SMHI - Svart 5">
        <a:dk1>
          <a:srgbClr val="000000"/>
        </a:dk1>
        <a:lt1>
          <a:srgbClr val="FFFFFF"/>
        </a:lt1>
        <a:dk2>
          <a:srgbClr val="FAC2C5"/>
        </a:dk2>
        <a:lt2>
          <a:srgbClr val="F8AEB2"/>
        </a:lt2>
        <a:accent1>
          <a:srgbClr val="EE343F"/>
        </a:accent1>
        <a:accent2>
          <a:srgbClr val="F15D65"/>
        </a:accent2>
        <a:accent3>
          <a:srgbClr val="FFFFFF"/>
        </a:accent3>
        <a:accent4>
          <a:srgbClr val="000000"/>
        </a:accent4>
        <a:accent5>
          <a:srgbClr val="F5AEAF"/>
        </a:accent5>
        <a:accent6>
          <a:srgbClr val="DA535B"/>
        </a:accent6>
        <a:hlink>
          <a:srgbClr val="F37179"/>
        </a:hlink>
        <a:folHlink>
          <a:srgbClr val="F5858C"/>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SMHI - Svart">
  <a:themeElements>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fontScheme name="SMHI - Svar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Svart 2">
        <a:dk1>
          <a:srgbClr val="000000"/>
        </a:dk1>
        <a:lt1>
          <a:srgbClr val="FFFFFF"/>
        </a:lt1>
        <a:dk2>
          <a:srgbClr val="C4E1F5"/>
        </a:dk2>
        <a:lt2>
          <a:srgbClr val="B1D7F2"/>
        </a:lt2>
        <a:accent1>
          <a:srgbClr val="3B9CDF"/>
        </a:accent1>
        <a:accent2>
          <a:srgbClr val="62B0E5"/>
        </a:accent2>
        <a:accent3>
          <a:srgbClr val="FFFFFF"/>
        </a:accent3>
        <a:accent4>
          <a:srgbClr val="000000"/>
        </a:accent4>
        <a:accent5>
          <a:srgbClr val="AFCBEC"/>
        </a:accent5>
        <a:accent6>
          <a:srgbClr val="589FCF"/>
        </a:accent6>
        <a:hlink>
          <a:srgbClr val="76BAE9"/>
        </a:hlink>
        <a:folHlink>
          <a:srgbClr val="89C4EC"/>
        </a:folHlink>
      </a:clrScheme>
      <a:clrMap bg1="lt1" tx1="dk1" bg2="lt2" tx2="dk2" accent1="accent1" accent2="accent2" accent3="accent3" accent4="accent4" accent5="accent5" accent6="accent6" hlink="hlink" folHlink="folHlink"/>
    </a:extraClrScheme>
    <a:extraClrScheme>
      <a:clrScheme name="SMHI - Svart 3">
        <a:dk1>
          <a:srgbClr val="000000"/>
        </a:dk1>
        <a:lt1>
          <a:srgbClr val="FFFFFF"/>
        </a:lt1>
        <a:dk2>
          <a:srgbClr val="D4EFC2"/>
        </a:dk2>
        <a:lt2>
          <a:srgbClr val="C7EAAE"/>
        </a:lt2>
        <a:accent1>
          <a:srgbClr val="72CA34"/>
        </a:accent1>
        <a:accent2>
          <a:srgbClr val="8ED55D"/>
        </a:accent2>
        <a:accent3>
          <a:srgbClr val="FFFFFF"/>
        </a:accent3>
        <a:accent4>
          <a:srgbClr val="000000"/>
        </a:accent4>
        <a:accent5>
          <a:srgbClr val="BCE1AE"/>
        </a:accent5>
        <a:accent6>
          <a:srgbClr val="80C153"/>
        </a:accent6>
        <a:hlink>
          <a:srgbClr val="9DDA71"/>
        </a:hlink>
        <a:folHlink>
          <a:srgbClr val="AADF85"/>
        </a:folHlink>
      </a:clrScheme>
      <a:clrMap bg1="lt1" tx1="dk1" bg2="lt2" tx2="dk2" accent1="accent1" accent2="accent2" accent3="accent3" accent4="accent4" accent5="accent5" accent6="accent6" hlink="hlink" folHlink="folHlink"/>
    </a:extraClrScheme>
    <a:extraClrScheme>
      <a:clrScheme name="SMHI - Svart 4">
        <a:dk1>
          <a:srgbClr val="000000"/>
        </a:dk1>
        <a:lt1>
          <a:srgbClr val="FFFFFF"/>
        </a:lt1>
        <a:dk2>
          <a:srgbClr val="FEF9BA"/>
        </a:dk2>
        <a:lt2>
          <a:srgbClr val="FEF7A4"/>
        </a:lt2>
        <a:accent1>
          <a:srgbClr val="FDEB1B"/>
        </a:accent1>
        <a:accent2>
          <a:srgbClr val="FDEF49"/>
        </a:accent2>
        <a:accent3>
          <a:srgbClr val="FFFFFF"/>
        </a:accent3>
        <a:accent4>
          <a:srgbClr val="000000"/>
        </a:accent4>
        <a:accent5>
          <a:srgbClr val="FEF3AB"/>
        </a:accent5>
        <a:accent6>
          <a:srgbClr val="E5D941"/>
        </a:accent6>
        <a:hlink>
          <a:srgbClr val="FEF160"/>
        </a:hlink>
        <a:folHlink>
          <a:srgbClr val="FEF376"/>
        </a:folHlink>
      </a:clrScheme>
      <a:clrMap bg1="lt1" tx1="dk1" bg2="lt2" tx2="dk2" accent1="accent1" accent2="accent2" accent3="accent3" accent4="accent4" accent5="accent5" accent6="accent6" hlink="hlink" folHlink="folHlink"/>
    </a:extraClrScheme>
    <a:extraClrScheme>
      <a:clrScheme name="SMHI - Svart 5">
        <a:dk1>
          <a:srgbClr val="000000"/>
        </a:dk1>
        <a:lt1>
          <a:srgbClr val="FFFFFF"/>
        </a:lt1>
        <a:dk2>
          <a:srgbClr val="FAC2C5"/>
        </a:dk2>
        <a:lt2>
          <a:srgbClr val="F8AEB2"/>
        </a:lt2>
        <a:accent1>
          <a:srgbClr val="EE343F"/>
        </a:accent1>
        <a:accent2>
          <a:srgbClr val="F15D65"/>
        </a:accent2>
        <a:accent3>
          <a:srgbClr val="FFFFFF"/>
        </a:accent3>
        <a:accent4>
          <a:srgbClr val="000000"/>
        </a:accent4>
        <a:accent5>
          <a:srgbClr val="F5AEAF"/>
        </a:accent5>
        <a:accent6>
          <a:srgbClr val="DA535B"/>
        </a:accent6>
        <a:hlink>
          <a:srgbClr val="F37179"/>
        </a:hlink>
        <a:folHlink>
          <a:srgbClr val="F5858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Default Theme</Template>
  <TotalTime>0</TotalTime>
  <Words>392</Words>
  <Application>Microsoft Office PowerPoint</Application>
  <PresentationFormat>Bildschirmpräsentation (4:3)</PresentationFormat>
  <Paragraphs>46</Paragraphs>
  <Slides>3</Slides>
  <Notes>3</Notes>
  <HiddenSlides>0</HiddenSlides>
  <MMClips>0</MMClips>
  <ScaleCrop>false</ScaleCrop>
  <HeadingPairs>
    <vt:vector size="4" baseType="variant">
      <vt:variant>
        <vt:lpstr>Design</vt:lpstr>
      </vt:variant>
      <vt:variant>
        <vt:i4>28</vt:i4>
      </vt:variant>
      <vt:variant>
        <vt:lpstr>Folientitel</vt:lpstr>
      </vt:variant>
      <vt:variant>
        <vt:i4>3</vt:i4>
      </vt:variant>
    </vt:vector>
  </HeadingPairs>
  <TitlesOfParts>
    <vt:vector size="31" baseType="lpstr">
      <vt:lpstr>SMHI-vit</vt:lpstr>
      <vt:lpstr>SMHI - Svart</vt:lpstr>
      <vt:lpstr>SMHI-PPT-vit</vt:lpstr>
      <vt:lpstr>1_SMHI - Svart</vt:lpstr>
      <vt:lpstr>SMHI - Vit</vt:lpstr>
      <vt:lpstr>1_SMHI - Vit</vt:lpstr>
      <vt:lpstr>2_SMHI - Svart</vt:lpstr>
      <vt:lpstr>3_SMHI - Svart</vt:lpstr>
      <vt:lpstr>4_SMHI - Svart</vt:lpstr>
      <vt:lpstr>5_SMHI - Svart</vt:lpstr>
      <vt:lpstr>6_SMHI - Svart</vt:lpstr>
      <vt:lpstr>7_SMHI - Svart</vt:lpstr>
      <vt:lpstr>8_SMHI - Svart</vt:lpstr>
      <vt:lpstr>9_SMHI - Svart</vt:lpstr>
      <vt:lpstr>HZG_PowerPoint</vt:lpstr>
      <vt:lpstr>10_SMHI - Svart</vt:lpstr>
      <vt:lpstr>11_SMHI - Svart</vt:lpstr>
      <vt:lpstr>12_SMHI - Svart</vt:lpstr>
      <vt:lpstr>13_SMHI - Svart</vt:lpstr>
      <vt:lpstr>Default Theme</vt:lpstr>
      <vt:lpstr>1_SMHI-vit</vt:lpstr>
      <vt:lpstr>14_SMHI - Svart</vt:lpstr>
      <vt:lpstr>15_SMHI - Svart</vt:lpstr>
      <vt:lpstr>16_SMHI - Svart</vt:lpstr>
      <vt:lpstr>17_SMHI - Svart</vt:lpstr>
      <vt:lpstr>18_SMHI - Svart</vt:lpstr>
      <vt:lpstr>1_Default Theme</vt:lpstr>
      <vt:lpstr>19_SMHI - Svart</vt:lpstr>
      <vt:lpstr>Baltic Earth – Earth System Science for the Baltic Sea region The BALTEX successor programme was lauched at the 7th Study Conference on BALTEX, Borgholm, Öland, Sweden, 10-14 June 2013</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Projected Baltic Sea ecosystem changes in future climates</dc:title>
  <dc:creator>Andersson Helén</dc:creator>
  <cp:lastModifiedBy>Marcus Reckermann</cp:lastModifiedBy>
  <cp:revision>268</cp:revision>
  <dcterms:created xsi:type="dcterms:W3CDTF">2011-09-14T17:31:08Z</dcterms:created>
  <dcterms:modified xsi:type="dcterms:W3CDTF">2014-07-15T10:03:38Z</dcterms:modified>
</cp:coreProperties>
</file>